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slideMasters/_rels/slideMaster5.xml.rels" ContentType="application/vnd.openxmlformats-package.relationships+xml"/>
  <Override PartName="/ppt/slideMasters/_rels/slideMaster6.xml.rels" ContentType="application/vnd.openxmlformats-package.relationships+xml"/>
  <Override PartName="/ppt/slideMasters/_rels/slideMaster7.xml.rels" ContentType="application/vnd.openxmlformats-package.relationships+xml"/>
  <Override PartName="/ppt/slideMasters/_rels/slideMaster8.xml.rels" ContentType="application/vnd.openxmlformats-package.relationships+xml"/>
  <Override PartName="/ppt/slideMasters/_rels/slideMaster9.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media/image6.png" ContentType="image/png"/>
  <Override PartName="/ppt/media/image7.png" ContentType="image/png"/>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35.xml" ContentType="application/vnd.openxmlformats-officedocument.presentationml.slideLayout+xml"/>
  <Override PartName="/ppt/slideLayouts/slideLayout6.xml" ContentType="application/vnd.openxmlformats-officedocument.presentationml.slideLayout+xml"/>
  <Override PartName="/ppt/slideLayouts/slideLayout36.xml" ContentType="application/vnd.openxmlformats-officedocument.presentationml.slideLayout+xml"/>
  <Override PartName="/ppt/slideLayouts/slideLayout7.xml" ContentType="application/vnd.openxmlformats-officedocument.presentationml.slideLayout+xml"/>
  <Override PartName="/ppt/slideLayouts/slideLayout37.xml" ContentType="application/vnd.openxmlformats-officedocument.presentationml.slideLayout+xml"/>
  <Override PartName="/ppt/slideLayouts/slideLayout8.xml" ContentType="application/vnd.openxmlformats-officedocument.presentationml.slideLayout+xml"/>
  <Override PartName="/ppt/slideLayouts/slideLayout38.xml" ContentType="application/vnd.openxmlformats-officedocument.presentationml.slideLayout+xml"/>
  <Override PartName="/ppt/slideLayouts/slideLayout9.xml" ContentType="application/vnd.openxmlformats-officedocument.presentationml.slideLayout+xml"/>
  <Override PartName="/ppt/slideLayouts/slideLayout3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108.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_rels/slideLayout31.xml.rels" ContentType="application/vnd.openxmlformats-package.relationships+xml"/>
  <Override PartName="/ppt/slideLayouts/_rels/slideLayout53.xml.rels" ContentType="application/vnd.openxmlformats-package.relationships+xml"/>
  <Override PartName="/ppt/slideLayouts/_rels/slideLayout1.xml.rels" ContentType="application/vnd.openxmlformats-package.relationships+xml"/>
  <Override PartName="/ppt/slideLayouts/_rels/slideLayout32.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55.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56.xml.rels" ContentType="application/vnd.openxmlformats-package.relationships+xml"/>
  <Override PartName="/ppt/slideLayouts/_rels/slideLayout35.xml.rels" ContentType="application/vnd.openxmlformats-package.relationships+xml"/>
  <Override PartName="/ppt/slideLayouts/_rels/slideLayout5.xml.rels" ContentType="application/vnd.openxmlformats-package.relationships+xml"/>
  <Override PartName="/ppt/slideLayouts/_rels/slideLayout57.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58.xml.rels" ContentType="application/vnd.openxmlformats-package.relationships+xml"/>
  <Override PartName="/ppt/slideLayouts/_rels/slideLayout37.xml.rels" ContentType="application/vnd.openxmlformats-package.relationships+xml"/>
  <Override PartName="/ppt/slideLayouts/_rels/slideLayout7.xml.rels" ContentType="application/vnd.openxmlformats-package.relationships+xml"/>
  <Override PartName="/ppt/slideLayouts/_rels/slideLayout59.xml.rels" ContentType="application/vnd.openxmlformats-package.relationships+xml"/>
  <Override PartName="/ppt/slideLayouts/_rels/slideLayout38.xml.rels" ContentType="application/vnd.openxmlformats-package.relationships+xml"/>
  <Override PartName="/ppt/slideLayouts/_rels/slideLayout8.xml.rels" ContentType="application/vnd.openxmlformats-package.relationships+xml"/>
  <Override PartName="/ppt/slideLayouts/_rels/slideLayout39.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108.xml.rels" ContentType="application/vnd.openxmlformats-package.relationships+xml"/>
  <Override PartName="/ppt/slideLayouts/_rels/slideLayout24.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40.xml.rels" ContentType="application/vnd.openxmlformats-package.relationships+xml"/>
  <Override PartName="/ppt/slideLayouts/_rels/slideLayout41.xml.rels" ContentType="application/vnd.openxmlformats-package.relationships+xml"/>
  <Override PartName="/ppt/slideLayouts/_rels/slideLayout42.xml.rels" ContentType="application/vnd.openxmlformats-package.relationships+xml"/>
  <Override PartName="/ppt/slideLayouts/_rels/slideLayout43.xml.rels" ContentType="application/vnd.openxmlformats-package.relationships+xml"/>
  <Override PartName="/ppt/slideLayouts/_rels/slideLayout44.xml.rels" ContentType="application/vnd.openxmlformats-package.relationships+xml"/>
  <Override PartName="/ppt/slideLayouts/_rels/slideLayout45.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_rels/slideLayout48.xml.rels" ContentType="application/vnd.openxmlformats-package.relationships+xml"/>
  <Override PartName="/ppt/slideLayouts/_rels/slideLayout49.xml.rels" ContentType="application/vnd.openxmlformats-package.relationships+xml"/>
  <Override PartName="/ppt/slideLayouts/_rels/slideLayout50.xml.rels" ContentType="application/vnd.openxmlformats-package.relationships+xml"/>
  <Override PartName="/ppt/slideLayouts/_rels/slideLayout51.xml.rels" ContentType="application/vnd.openxmlformats-package.relationships+xml"/>
  <Override PartName="/ppt/slideLayouts/_rels/slideLayout52.xml.rels" ContentType="application/vnd.openxmlformats-package.relationships+xml"/>
  <Override PartName="/ppt/slideLayouts/_rels/slideLayout60.xml.rels" ContentType="application/vnd.openxmlformats-package.relationships+xml"/>
  <Override PartName="/ppt/slideLayouts/_rels/slideLayout61.xml.rels" ContentType="application/vnd.openxmlformats-package.relationships+xml"/>
  <Override PartName="/ppt/slideLayouts/_rels/slideLayout62.xml.rels" ContentType="application/vnd.openxmlformats-package.relationships+xml"/>
  <Override PartName="/ppt/slideLayouts/_rels/slideLayout63.xml.rels" ContentType="application/vnd.openxmlformats-package.relationships+xml"/>
  <Override PartName="/ppt/slideLayouts/_rels/slideLayout64.xml.rels" ContentType="application/vnd.openxmlformats-package.relationships+xml"/>
  <Override PartName="/ppt/slideLayouts/_rels/slideLayout65.xml.rels" ContentType="application/vnd.openxmlformats-package.relationships+xml"/>
  <Override PartName="/ppt/slideLayouts/_rels/slideLayout66.xml.rels" ContentType="application/vnd.openxmlformats-package.relationships+xml"/>
  <Override PartName="/ppt/slideLayouts/_rels/slideLayout67.xml.rels" ContentType="application/vnd.openxmlformats-package.relationships+xml"/>
  <Override PartName="/ppt/slideLayouts/_rels/slideLayout68.xml.rels" ContentType="application/vnd.openxmlformats-package.relationships+xml"/>
  <Override PartName="/ppt/slideLayouts/_rels/slideLayout69.xml.rels" ContentType="application/vnd.openxmlformats-package.relationships+xml"/>
  <Override PartName="/ppt/slideLayouts/_rels/slideLayout70.xml.rels" ContentType="application/vnd.openxmlformats-package.relationships+xml"/>
  <Override PartName="/ppt/slideLayouts/_rels/slideLayout71.xml.rels" ContentType="application/vnd.openxmlformats-package.relationships+xml"/>
  <Override PartName="/ppt/slideLayouts/_rels/slideLayout72.xml.rels" ContentType="application/vnd.openxmlformats-package.relationships+xml"/>
  <Override PartName="/ppt/slideLayouts/_rels/slideLayout73.xml.rels" ContentType="application/vnd.openxmlformats-package.relationships+xml"/>
  <Override PartName="/ppt/slideLayouts/_rels/slideLayout74.xml.rels" ContentType="application/vnd.openxmlformats-package.relationships+xml"/>
  <Override PartName="/ppt/slideLayouts/_rels/slideLayout75.xml.rels" ContentType="application/vnd.openxmlformats-package.relationships+xml"/>
  <Override PartName="/ppt/slideLayouts/_rels/slideLayout76.xml.rels" ContentType="application/vnd.openxmlformats-package.relationships+xml"/>
  <Override PartName="/ppt/slideLayouts/_rels/slideLayout77.xml.rels" ContentType="application/vnd.openxmlformats-package.relationships+xml"/>
  <Override PartName="/ppt/slideLayouts/_rels/slideLayout78.xml.rels" ContentType="application/vnd.openxmlformats-package.relationships+xml"/>
  <Override PartName="/ppt/slideLayouts/_rels/slideLayout79.xml.rels" ContentType="application/vnd.openxmlformats-package.relationships+xml"/>
  <Override PartName="/ppt/slideLayouts/_rels/slideLayout80.xml.rels" ContentType="application/vnd.openxmlformats-package.relationships+xml"/>
  <Override PartName="/ppt/slideLayouts/_rels/slideLayout81.xml.rels" ContentType="application/vnd.openxmlformats-package.relationships+xml"/>
  <Override PartName="/ppt/slideLayouts/_rels/slideLayout82.xml.rels" ContentType="application/vnd.openxmlformats-package.relationships+xml"/>
  <Override PartName="/ppt/slideLayouts/_rels/slideLayout83.xml.rels" ContentType="application/vnd.openxmlformats-package.relationships+xml"/>
  <Override PartName="/ppt/slideLayouts/_rels/slideLayout84.xml.rels" ContentType="application/vnd.openxmlformats-package.relationships+xml"/>
  <Override PartName="/ppt/slideLayouts/_rels/slideLayout85.xml.rels" ContentType="application/vnd.openxmlformats-package.relationships+xml"/>
  <Override PartName="/ppt/slideLayouts/_rels/slideLayout86.xml.rels" ContentType="application/vnd.openxmlformats-package.relationships+xml"/>
  <Override PartName="/ppt/slideLayouts/_rels/slideLayout87.xml.rels" ContentType="application/vnd.openxmlformats-package.relationships+xml"/>
  <Override PartName="/ppt/slideLayouts/_rels/slideLayout88.xml.rels" ContentType="application/vnd.openxmlformats-package.relationships+xml"/>
  <Override PartName="/ppt/slideLayouts/_rels/slideLayout89.xml.rels" ContentType="application/vnd.openxmlformats-package.relationships+xml"/>
  <Override PartName="/ppt/slideLayouts/_rels/slideLayout90.xml.rels" ContentType="application/vnd.openxmlformats-package.relationships+xml"/>
  <Override PartName="/ppt/slideLayouts/_rels/slideLayout91.xml.rels" ContentType="application/vnd.openxmlformats-package.relationships+xml"/>
  <Override PartName="/ppt/slideLayouts/_rels/slideLayout92.xml.rels" ContentType="application/vnd.openxmlformats-package.relationships+xml"/>
  <Override PartName="/ppt/slideLayouts/_rels/slideLayout93.xml.rels" ContentType="application/vnd.openxmlformats-package.relationships+xml"/>
  <Override PartName="/ppt/slideLayouts/_rels/slideLayout94.xml.rels" ContentType="application/vnd.openxmlformats-package.relationships+xml"/>
  <Override PartName="/ppt/slideLayouts/_rels/slideLayout95.xml.rels" ContentType="application/vnd.openxmlformats-package.relationships+xml"/>
  <Override PartName="/ppt/slideLayouts/_rels/slideLayout96.xml.rels" ContentType="application/vnd.openxmlformats-package.relationships+xml"/>
  <Override PartName="/ppt/slideLayouts/_rels/slideLayout97.xml.rels" ContentType="application/vnd.openxmlformats-package.relationships+xml"/>
  <Override PartName="/ppt/slideLayouts/_rels/slideLayout98.xml.rels" ContentType="application/vnd.openxmlformats-package.relationships+xml"/>
  <Override PartName="/ppt/slideLayouts/_rels/slideLayout99.xml.rels" ContentType="application/vnd.openxmlformats-package.relationships+xml"/>
  <Override PartName="/ppt/slideLayouts/_rels/slideLayout100.xml.rels" ContentType="application/vnd.openxmlformats-package.relationships+xml"/>
  <Override PartName="/ppt/slideLayouts/_rels/slideLayout101.xml.rels" ContentType="application/vnd.openxmlformats-package.relationships+xml"/>
  <Override PartName="/ppt/slideLayouts/_rels/slideLayout102.xml.rels" ContentType="application/vnd.openxmlformats-package.relationships+xml"/>
  <Override PartName="/ppt/slideLayouts/_rels/slideLayout103.xml.rels" ContentType="application/vnd.openxmlformats-package.relationships+xml"/>
  <Override PartName="/ppt/slideLayouts/_rels/slideLayout104.xml.rels" ContentType="application/vnd.openxmlformats-package.relationships+xml"/>
  <Override PartName="/ppt/slideLayouts/_rels/slideLayout105.xml.rels" ContentType="application/vnd.openxmlformats-package.relationships+xml"/>
  <Override PartName="/ppt/slideLayouts/_rels/slideLayout106.xml.rels" ContentType="application/vnd.openxmlformats-package.relationships+xml"/>
  <Override PartName="/ppt/slideLayouts/_rels/slideLayout107.xml.rels" ContentType="application/vnd.openxmlformats-package.relationships+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presProps.xml" ContentType="application/vnd.openxmlformats-officedocument.presentationml.presPro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 id="2147483739" r:id="rId9"/>
    <p:sldMasterId id="2147483752" r:id="rId10"/>
  </p:sldMasterIdLst>
  <p:sldIdLst>
    <p:sldId id="256" r:id="rId11"/>
    <p:sldId id="257" r:id="rId12"/>
    <p:sldId id="258" r:id="rId13"/>
    <p:sldId id="259" r:id="rId14"/>
    <p:sldId id="260" r:id="rId15"/>
    <p:sldId id="261" r:id="rId16"/>
    <p:sldId id="262" r:id="rId17"/>
    <p:sldId id="263" r:id="rId18"/>
    <p:sldId id="264" r:id="rId19"/>
    <p:sldId id="265" r:id="rId20"/>
    <p:sldId id="266" r:id="rId21"/>
    <p:sldId id="267" r:id="rId22"/>
    <p:sldId id="268" r:id="rId23"/>
  </p:sldIdLst>
  <p:sldSz cx="9144000" cy="51435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slideMaster" Target="slideMasters/slideMaster8.xml"/><Relationship Id="rId10" Type="http://schemas.openxmlformats.org/officeDocument/2006/relationships/slideMaster" Target="slideMasters/slideMaster9.xml"/><Relationship Id="rId11" Type="http://schemas.openxmlformats.org/officeDocument/2006/relationships/slide" Target="slides/slide1.xml"/><Relationship Id="rId12" Type="http://schemas.openxmlformats.org/officeDocument/2006/relationships/slide" Target="slides/slide2.xml"/><Relationship Id="rId13" Type="http://schemas.openxmlformats.org/officeDocument/2006/relationships/slide" Target="slides/slide3.xml"/><Relationship Id="rId14" Type="http://schemas.openxmlformats.org/officeDocument/2006/relationships/slide" Target="slides/slide4.xml"/><Relationship Id="rId15" Type="http://schemas.openxmlformats.org/officeDocument/2006/relationships/slide" Target="slides/slide5.xml"/><Relationship Id="rId16" Type="http://schemas.openxmlformats.org/officeDocument/2006/relationships/slide" Target="slides/slide6.xml"/><Relationship Id="rId17" Type="http://schemas.openxmlformats.org/officeDocument/2006/relationships/slide" Target="slides/slide7.xml"/><Relationship Id="rId18" Type="http://schemas.openxmlformats.org/officeDocument/2006/relationships/slide" Target="slides/slide8.xml"/><Relationship Id="rId19" Type="http://schemas.openxmlformats.org/officeDocument/2006/relationships/slide" Target="slides/slide9.xml"/><Relationship Id="rId20" Type="http://schemas.openxmlformats.org/officeDocument/2006/relationships/slide" Target="slides/slide10.xml"/><Relationship Id="rId21" Type="http://schemas.openxmlformats.org/officeDocument/2006/relationships/slide" Target="slides/slide11.xml"/><Relationship Id="rId22" Type="http://schemas.openxmlformats.org/officeDocument/2006/relationships/slide" Target="slides/slide12.xml"/><Relationship Id="rId23" Type="http://schemas.openxmlformats.org/officeDocument/2006/relationships/slide" Target="slides/slide13.xml"/><Relationship Id="rId24"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0.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1.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2.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3.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4.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5.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6.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7.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8.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5.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6.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7.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8.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9.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0.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1.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2.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3.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4.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5.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6.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7.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98.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99.xml.rels><?xml version="1.0" encoding="UTF-8"?>
<Relationships xmlns="http://schemas.openxmlformats.org/package/2006/relationships"><Relationship Id="rId1" Type="http://schemas.openxmlformats.org/officeDocument/2006/relationships/slideMaster" Target="../slideMasters/slideMaster9.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35"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36"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Tree>
  </p:cSld>
</p:sldLayout>
</file>

<file path=ppt/slideLayouts/slideLayout10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38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389"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390"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Tree>
  </p:cSld>
</p:sldLayout>
</file>

<file path=ppt/slideLayouts/slideLayout10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39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Tree>
  </p:cSld>
</p:sldLayout>
</file>

<file path=ppt/slideLayouts/slideLayout10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392"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pt-BR" sz="3200" spc="-1" strike="noStrike">
              <a:latin typeface="Arial"/>
            </a:endParaRPr>
          </a:p>
        </p:txBody>
      </p:sp>
    </p:spTree>
  </p:cSld>
</p:sldLayout>
</file>

<file path=ppt/slideLayouts/slideLayout10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39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394"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395"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396"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Tree>
  </p:cSld>
</p:sldLayout>
</file>

<file path=ppt/slideLayouts/slideLayout10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9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398"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399"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400"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Tree>
  </p:cSld>
</p:sldLayout>
</file>

<file path=ppt/slideLayouts/slideLayout10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40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402"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403"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404"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Tree>
  </p:cSld>
</p:sldLayout>
</file>

<file path=ppt/slideLayouts/slideLayout10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40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406"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407"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Tree>
  </p:cSld>
</p:sldLayout>
</file>

<file path=ppt/slideLayouts/slideLayout10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40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409"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410"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411"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412"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Tree>
  </p:cSld>
</p:sldLayout>
</file>

<file path=ppt/slideLayouts/slideLayout10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41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414"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415"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416"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417"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418"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419"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38"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39"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40"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41"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43"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44"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45"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46"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47"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48"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52"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pt-BR"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54"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56"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57"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9"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pt-BR"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61"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62"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63"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14"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pt-BR"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65"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66"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67"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69"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70"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71"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73"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74"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76"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77"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78"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79"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81"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82"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83"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84"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85"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86"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1"/>
          </p:nvPr>
        </p:nvSpPr>
        <p:spPr/>
        <p:txBody>
          <a:bodyPr/>
          <a:p>
            <a:fld id="{2F5CD9F8-B3B1-4C2B-8B2D-E0DA7FE50828}" type="slidenum">
              <a:t>&lt;#&gt;</a:t>
            </a:fld>
          </a:p>
        </p:txBody>
      </p:sp>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100"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pt-BR" sz="3200" spc="-1" strike="noStrike">
              <a:latin typeface="Arial"/>
            </a:endParaRPr>
          </a:p>
        </p:txBody>
      </p:sp>
      <p:sp>
        <p:nvSpPr>
          <p:cNvPr id="4" name="PlaceHolder 3"/>
          <p:cNvSpPr>
            <a:spLocks noGrp="1"/>
          </p:cNvSpPr>
          <p:nvPr>
            <p:ph type="sldNum" idx="1"/>
          </p:nvPr>
        </p:nvSpPr>
        <p:spPr/>
        <p:txBody>
          <a:bodyPr/>
          <a:p>
            <a:fld id="{A441598A-430D-4DC6-B0EA-A481C2C8CAC9}" type="slidenum">
              <a:t>&lt;#&gt;</a:t>
            </a:fld>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102"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4" name="PlaceHolder 3"/>
          <p:cNvSpPr>
            <a:spLocks noGrp="1"/>
          </p:cNvSpPr>
          <p:nvPr>
            <p:ph type="sldNum" idx="1"/>
          </p:nvPr>
        </p:nvSpPr>
        <p:spPr/>
        <p:txBody>
          <a:bodyPr/>
          <a:p>
            <a:fld id="{CA4A608E-D00A-4159-AB55-A9F7C409F710}" type="slidenum">
              <a:t>&lt;#&gt;</a:t>
            </a:fld>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104"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105"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5" name="PlaceHolder 4"/>
          <p:cNvSpPr>
            <a:spLocks noGrp="1"/>
          </p:cNvSpPr>
          <p:nvPr>
            <p:ph type="sldNum" idx="1"/>
          </p:nvPr>
        </p:nvSpPr>
        <p:spPr/>
        <p:txBody>
          <a:bodyPr/>
          <a:p>
            <a:fld id="{21130FE3-9E57-406B-A372-ED7C613FD2EF}" type="slidenum">
              <a:t>&lt;#&gt;</a:t>
            </a:fld>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3" name="PlaceHolder 2"/>
          <p:cNvSpPr>
            <a:spLocks noGrp="1"/>
          </p:cNvSpPr>
          <p:nvPr>
            <p:ph type="sldNum" idx="1"/>
          </p:nvPr>
        </p:nvSpPr>
        <p:spPr/>
        <p:txBody>
          <a:bodyPr/>
          <a:p>
            <a:fld id="{9A10D9A9-378A-43C5-ADF6-0518D9585FA2}" type="slidenum">
              <a:t>&lt;#&gt;</a:t>
            </a:fld>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16"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7"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pt-BR" sz="3200" spc="-1" strike="noStrike">
              <a:latin typeface="Arial"/>
            </a:endParaRPr>
          </a:p>
        </p:txBody>
      </p:sp>
      <p:sp>
        <p:nvSpPr>
          <p:cNvPr id="3" name="PlaceHolder 2"/>
          <p:cNvSpPr>
            <a:spLocks noGrp="1"/>
          </p:cNvSpPr>
          <p:nvPr>
            <p:ph type="sldNum" idx="1"/>
          </p:nvPr>
        </p:nvSpPr>
        <p:spPr/>
        <p:txBody>
          <a:bodyPr/>
          <a:p>
            <a:fld id="{E3FEC584-8683-4316-9834-B3B8EC28A3DE}" type="slidenum">
              <a:t>&lt;#&gt;</a:t>
            </a:fld>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109"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110"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111"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6" name="PlaceHolder 5"/>
          <p:cNvSpPr>
            <a:spLocks noGrp="1"/>
          </p:cNvSpPr>
          <p:nvPr>
            <p:ph type="sldNum" idx="1"/>
          </p:nvPr>
        </p:nvSpPr>
        <p:spPr/>
        <p:txBody>
          <a:bodyPr/>
          <a:p>
            <a:fld id="{DB8B401B-A081-4210-A8A5-1E09BD161AFD}" type="slidenum">
              <a:t>&lt;#&gt;</a:t>
            </a:fld>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113"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114"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115"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6" name="PlaceHolder 5"/>
          <p:cNvSpPr>
            <a:spLocks noGrp="1"/>
          </p:cNvSpPr>
          <p:nvPr>
            <p:ph type="sldNum" idx="1"/>
          </p:nvPr>
        </p:nvSpPr>
        <p:spPr/>
        <p:txBody>
          <a:bodyPr/>
          <a:p>
            <a:fld id="{EAE8C6C8-F28E-47EE-A85E-66F729781BA4}" type="slidenum">
              <a:t>&lt;#&gt;</a:t>
            </a:fld>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117"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118"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119"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6" name="PlaceHolder 5"/>
          <p:cNvSpPr>
            <a:spLocks noGrp="1"/>
          </p:cNvSpPr>
          <p:nvPr>
            <p:ph type="sldNum" idx="1"/>
          </p:nvPr>
        </p:nvSpPr>
        <p:spPr/>
        <p:txBody>
          <a:bodyPr/>
          <a:p>
            <a:fld id="{660D049C-7754-46C8-9B47-613CA0BFBAE8}" type="slidenum">
              <a:t>&lt;#&gt;</a:t>
            </a:fld>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121"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122"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5" name="PlaceHolder 4"/>
          <p:cNvSpPr>
            <a:spLocks noGrp="1"/>
          </p:cNvSpPr>
          <p:nvPr>
            <p:ph type="sldNum" idx="1"/>
          </p:nvPr>
        </p:nvSpPr>
        <p:spPr/>
        <p:txBody>
          <a:bodyPr/>
          <a:p>
            <a:fld id="{3D30B81E-34D4-42C2-AB81-F9F1321095EB}" type="slidenum">
              <a:t>&lt;#&gt;</a:t>
            </a:fld>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124"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125"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126"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127"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7" name="PlaceHolder 6"/>
          <p:cNvSpPr>
            <a:spLocks noGrp="1"/>
          </p:cNvSpPr>
          <p:nvPr>
            <p:ph type="sldNum" idx="1"/>
          </p:nvPr>
        </p:nvSpPr>
        <p:spPr/>
        <p:txBody>
          <a:bodyPr/>
          <a:p>
            <a:fld id="{0327E1C3-0EC3-4E15-96F1-96E62C6ACB7E}" type="slidenum">
              <a:t>&lt;#&gt;</a:t>
            </a:fld>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2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129"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130"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131"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132"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133"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134"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9" name="PlaceHolder 8"/>
          <p:cNvSpPr>
            <a:spLocks noGrp="1"/>
          </p:cNvSpPr>
          <p:nvPr>
            <p:ph type="sldNum" idx="1"/>
          </p:nvPr>
        </p:nvSpPr>
        <p:spPr/>
        <p:txBody>
          <a:bodyPr/>
          <a:p>
            <a:fld id="{3466F276-6AF5-412B-AF48-EECDABFCA685}" type="slidenum">
              <a:t>&lt;#&gt;</a:t>
            </a:fld>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2"/>
          </p:nvPr>
        </p:nvSpPr>
        <p:spPr/>
        <p:txBody>
          <a:bodyPr/>
          <a:p>
            <a:fld id="{F56FD4D1-8327-4A69-A17D-49220A4F266F}" type="slidenum">
              <a:t>&lt;#&gt;</a:t>
            </a:fld>
          </a:p>
        </p:txBody>
      </p:sp>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147"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pt-BR" sz="3200" spc="-1" strike="noStrike">
              <a:latin typeface="Arial"/>
            </a:endParaRPr>
          </a:p>
        </p:txBody>
      </p:sp>
      <p:sp>
        <p:nvSpPr>
          <p:cNvPr id="4" name="PlaceHolder 3"/>
          <p:cNvSpPr>
            <a:spLocks noGrp="1"/>
          </p:cNvSpPr>
          <p:nvPr>
            <p:ph type="sldNum" idx="2"/>
          </p:nvPr>
        </p:nvSpPr>
        <p:spPr/>
        <p:txBody>
          <a:bodyPr/>
          <a:p>
            <a:fld id="{AF167FBB-65AD-415F-8161-CF0BD7D6E348}" type="slidenum">
              <a:t>&lt;#&gt;</a:t>
            </a:fld>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149"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4" name="PlaceHolder 3"/>
          <p:cNvSpPr>
            <a:spLocks noGrp="1"/>
          </p:cNvSpPr>
          <p:nvPr>
            <p:ph type="sldNum" idx="2"/>
          </p:nvPr>
        </p:nvSpPr>
        <p:spPr/>
        <p:txBody>
          <a:bodyPr/>
          <a:p>
            <a:fld id="{E49055B4-411C-419D-BCFD-5F0FD2DEF1CF}" type="slidenum">
              <a:t>&lt;#&gt;</a:t>
            </a:fld>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18"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19"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151"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152"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5" name="PlaceHolder 4"/>
          <p:cNvSpPr>
            <a:spLocks noGrp="1"/>
          </p:cNvSpPr>
          <p:nvPr>
            <p:ph type="sldNum" idx="2"/>
          </p:nvPr>
        </p:nvSpPr>
        <p:spPr/>
        <p:txBody>
          <a:bodyPr/>
          <a:p>
            <a:fld id="{7EB2D728-7235-48CF-9919-F3906D46A017}" type="slidenum">
              <a:t>&lt;#&gt;</a:t>
            </a:fld>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3" name="PlaceHolder 2"/>
          <p:cNvSpPr>
            <a:spLocks noGrp="1"/>
          </p:cNvSpPr>
          <p:nvPr>
            <p:ph type="sldNum" idx="2"/>
          </p:nvPr>
        </p:nvSpPr>
        <p:spPr/>
        <p:txBody>
          <a:bodyPr/>
          <a:p>
            <a:fld id="{E61A1E7C-E4AA-458E-B028-8C104641DFB0}" type="slidenum">
              <a:t>&lt;#&gt;</a:t>
            </a:fld>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4"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pt-BR" sz="3200" spc="-1" strike="noStrike">
              <a:latin typeface="Arial"/>
            </a:endParaRPr>
          </a:p>
        </p:txBody>
      </p:sp>
      <p:sp>
        <p:nvSpPr>
          <p:cNvPr id="3" name="PlaceHolder 2"/>
          <p:cNvSpPr>
            <a:spLocks noGrp="1"/>
          </p:cNvSpPr>
          <p:nvPr>
            <p:ph type="sldNum" idx="2"/>
          </p:nvPr>
        </p:nvSpPr>
        <p:spPr/>
        <p:txBody>
          <a:bodyPr/>
          <a:p>
            <a:fld id="{9430ED4A-1D32-4BD8-ACF0-02196506C360}" type="slidenum">
              <a:t>&lt;#&gt;</a:t>
            </a:fld>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156"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157"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158"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6" name="PlaceHolder 5"/>
          <p:cNvSpPr>
            <a:spLocks noGrp="1"/>
          </p:cNvSpPr>
          <p:nvPr>
            <p:ph type="sldNum" idx="2"/>
          </p:nvPr>
        </p:nvSpPr>
        <p:spPr/>
        <p:txBody>
          <a:bodyPr/>
          <a:p>
            <a:fld id="{D71F05EC-07C5-42A8-8075-CC073C3B53FF}" type="slidenum">
              <a:t>&lt;#&gt;</a:t>
            </a:fld>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160"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161"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162"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6" name="PlaceHolder 5"/>
          <p:cNvSpPr>
            <a:spLocks noGrp="1"/>
          </p:cNvSpPr>
          <p:nvPr>
            <p:ph type="sldNum" idx="2"/>
          </p:nvPr>
        </p:nvSpPr>
        <p:spPr/>
        <p:txBody>
          <a:bodyPr/>
          <a:p>
            <a:fld id="{7B79756F-F3B8-41F3-B813-347428D15738}" type="slidenum">
              <a:t>&lt;#&gt;</a:t>
            </a:fld>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164"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165"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166"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6" name="PlaceHolder 5"/>
          <p:cNvSpPr>
            <a:spLocks noGrp="1"/>
          </p:cNvSpPr>
          <p:nvPr>
            <p:ph type="sldNum" idx="2"/>
          </p:nvPr>
        </p:nvSpPr>
        <p:spPr/>
        <p:txBody>
          <a:bodyPr/>
          <a:p>
            <a:fld id="{AECD9502-E1CF-45D5-9D3C-A84F86C27A6B}" type="slidenum">
              <a:t>&lt;#&gt;</a:t>
            </a:fld>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6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168"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169"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5" name="PlaceHolder 4"/>
          <p:cNvSpPr>
            <a:spLocks noGrp="1"/>
          </p:cNvSpPr>
          <p:nvPr>
            <p:ph type="sldNum" idx="2"/>
          </p:nvPr>
        </p:nvSpPr>
        <p:spPr/>
        <p:txBody>
          <a:bodyPr/>
          <a:p>
            <a:fld id="{BDC4E004-F2FF-44E2-93B1-5BCB48BA62F0}" type="slidenum">
              <a:t>&lt;#&gt;</a:t>
            </a:fld>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171"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172"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173"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174"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7" name="PlaceHolder 6"/>
          <p:cNvSpPr>
            <a:spLocks noGrp="1"/>
          </p:cNvSpPr>
          <p:nvPr>
            <p:ph type="sldNum" idx="2"/>
          </p:nvPr>
        </p:nvSpPr>
        <p:spPr/>
        <p:txBody>
          <a:bodyPr/>
          <a:p>
            <a:fld id="{2E44B098-D12F-4B2C-BEC5-31D31FA07849}" type="slidenum">
              <a:t>&lt;#&gt;</a:t>
            </a:fld>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176"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177"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178"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179"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180"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181"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9" name="PlaceHolder 8"/>
          <p:cNvSpPr>
            <a:spLocks noGrp="1"/>
          </p:cNvSpPr>
          <p:nvPr>
            <p:ph type="sldNum" idx="2"/>
          </p:nvPr>
        </p:nvSpPr>
        <p:spPr/>
        <p:txBody>
          <a:bodyPr/>
          <a:p>
            <a:fld id="{3593F2D3-410F-44F9-A6D9-72D0DD22C953}" type="slidenum">
              <a:t>&lt;#&gt;</a:t>
            </a:fld>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3"/>
          </p:nvPr>
        </p:nvSpPr>
        <p:spPr/>
        <p:txBody>
          <a:bodyPr/>
          <a:p>
            <a:fld id="{6F62804F-6715-4417-8137-A32B00EC7008}" type="slidenum">
              <a:t>&lt;#&gt;</a:t>
            </a:fld>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195"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pt-BR" sz="3200" spc="-1" strike="noStrike">
              <a:latin typeface="Arial"/>
            </a:endParaRPr>
          </a:p>
        </p:txBody>
      </p:sp>
      <p:sp>
        <p:nvSpPr>
          <p:cNvPr id="4" name="PlaceHolder 3"/>
          <p:cNvSpPr>
            <a:spLocks noGrp="1"/>
          </p:cNvSpPr>
          <p:nvPr>
            <p:ph type="sldNum" idx="3"/>
          </p:nvPr>
        </p:nvSpPr>
        <p:spPr/>
        <p:txBody>
          <a:bodyPr/>
          <a:p>
            <a:fld id="{73C6907F-B249-4EB2-A771-55F1B52CB033}" type="slidenum">
              <a:t>&lt;#&gt;</a:t>
            </a:fld>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197"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4" name="PlaceHolder 3"/>
          <p:cNvSpPr>
            <a:spLocks noGrp="1"/>
          </p:cNvSpPr>
          <p:nvPr>
            <p:ph type="sldNum" idx="3"/>
          </p:nvPr>
        </p:nvSpPr>
        <p:spPr/>
        <p:txBody>
          <a:bodyPr/>
          <a:p>
            <a:fld id="{C87DF594-12A5-4DF9-9E73-11BDA1815BCB}" type="slidenum">
              <a:t>&lt;#&gt;</a:t>
            </a:fld>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199"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200"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5" name="PlaceHolder 4"/>
          <p:cNvSpPr>
            <a:spLocks noGrp="1"/>
          </p:cNvSpPr>
          <p:nvPr>
            <p:ph type="sldNum" idx="3"/>
          </p:nvPr>
        </p:nvSpPr>
        <p:spPr/>
        <p:txBody>
          <a:bodyPr/>
          <a:p>
            <a:fld id="{EE88A6A7-FFCC-49B2-B367-6C3D6B1CEA2E}" type="slidenum">
              <a:t>&lt;#&gt;</a:t>
            </a:fld>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3" name="PlaceHolder 2"/>
          <p:cNvSpPr>
            <a:spLocks noGrp="1"/>
          </p:cNvSpPr>
          <p:nvPr>
            <p:ph type="sldNum" idx="3"/>
          </p:nvPr>
        </p:nvSpPr>
        <p:spPr/>
        <p:txBody>
          <a:bodyPr/>
          <a:p>
            <a:fld id="{FB3EDF26-2E28-42D3-A9CC-800376C3CC83}" type="slidenum">
              <a:t>&lt;#&gt;</a:t>
            </a:fld>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2"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pt-BR" sz="3200" spc="-1" strike="noStrike">
              <a:latin typeface="Arial"/>
            </a:endParaRPr>
          </a:p>
        </p:txBody>
      </p:sp>
      <p:sp>
        <p:nvSpPr>
          <p:cNvPr id="3" name="PlaceHolder 2"/>
          <p:cNvSpPr>
            <a:spLocks noGrp="1"/>
          </p:cNvSpPr>
          <p:nvPr>
            <p:ph type="sldNum" idx="3"/>
          </p:nvPr>
        </p:nvSpPr>
        <p:spPr/>
        <p:txBody>
          <a:bodyPr/>
          <a:p>
            <a:fld id="{BAF7036E-C1EB-46C3-B875-533B67EB948A}" type="slidenum">
              <a:t>&lt;#&gt;</a:t>
            </a:fld>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204"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205"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206"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6" name="PlaceHolder 5"/>
          <p:cNvSpPr>
            <a:spLocks noGrp="1"/>
          </p:cNvSpPr>
          <p:nvPr>
            <p:ph type="sldNum" idx="3"/>
          </p:nvPr>
        </p:nvSpPr>
        <p:spPr/>
        <p:txBody>
          <a:bodyPr/>
          <a:p>
            <a:fld id="{EB6DAF4C-A22D-4A1E-9AF6-40BF1DB8DCAC}" type="slidenum">
              <a:t>&lt;#&gt;</a:t>
            </a:fld>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208"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209"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210"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6" name="PlaceHolder 5"/>
          <p:cNvSpPr>
            <a:spLocks noGrp="1"/>
          </p:cNvSpPr>
          <p:nvPr>
            <p:ph type="sldNum" idx="3"/>
          </p:nvPr>
        </p:nvSpPr>
        <p:spPr/>
        <p:txBody>
          <a:bodyPr/>
          <a:p>
            <a:fld id="{A4A43DE2-E53F-474B-9487-8F2D65A038DB}" type="slidenum">
              <a:t>&lt;#&gt;</a:t>
            </a:fld>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212"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213"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214"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6" name="PlaceHolder 5"/>
          <p:cNvSpPr>
            <a:spLocks noGrp="1"/>
          </p:cNvSpPr>
          <p:nvPr>
            <p:ph type="sldNum" idx="3"/>
          </p:nvPr>
        </p:nvSpPr>
        <p:spPr/>
        <p:txBody>
          <a:bodyPr/>
          <a:p>
            <a:fld id="{C6135C0B-4640-4C3B-B18C-0268EE12AB93}" type="slidenum">
              <a:t>&lt;#&gt;</a:t>
            </a:fld>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216"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217"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5" name="PlaceHolder 4"/>
          <p:cNvSpPr>
            <a:spLocks noGrp="1"/>
          </p:cNvSpPr>
          <p:nvPr>
            <p:ph type="sldNum" idx="3"/>
          </p:nvPr>
        </p:nvSpPr>
        <p:spPr/>
        <p:txBody>
          <a:bodyPr/>
          <a:p>
            <a:fld id="{2330EE13-72D6-44BA-9999-DD6C0ABF02C8}" type="slidenum">
              <a:t>&lt;#&gt;</a:t>
            </a:fld>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219"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220"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221"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222"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7" name="PlaceHolder 6"/>
          <p:cNvSpPr>
            <a:spLocks noGrp="1"/>
          </p:cNvSpPr>
          <p:nvPr>
            <p:ph type="sldNum" idx="3"/>
          </p:nvPr>
        </p:nvSpPr>
        <p:spPr/>
        <p:txBody>
          <a:bodyPr/>
          <a:p>
            <a:fld id="{1D6E175D-6CF0-4B24-8808-A928BCE1B7D0}" type="slidenum">
              <a:t>&lt;#&gt;</a:t>
            </a:fld>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1"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pt-BR" sz="3200" spc="-1" strike="noStrike">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224"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225"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226"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227"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228"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229"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9" name="PlaceHolder 8"/>
          <p:cNvSpPr>
            <a:spLocks noGrp="1"/>
          </p:cNvSpPr>
          <p:nvPr>
            <p:ph type="sldNum" idx="3"/>
          </p:nvPr>
        </p:nvSpPr>
        <p:spPr/>
        <p:txBody>
          <a:bodyPr/>
          <a:p>
            <a:fld id="{6145D2E0-6541-4741-8E98-A4F13AD75E1E}" type="slidenum">
              <a:t>&lt;#&gt;</a:t>
            </a:fld>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4"/>
          </p:nvPr>
        </p:nvSpPr>
        <p:spPr/>
        <p:txBody>
          <a:bodyPr/>
          <a:p>
            <a:fld id="{2B91A385-E3A8-46AC-B5C0-0C0EE134980D}" type="slidenum">
              <a:t>&lt;#&gt;</a:t>
            </a:fld>
          </a:p>
        </p:txBody>
      </p:sp>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243"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pt-BR" sz="3200" spc="-1" strike="noStrike">
              <a:latin typeface="Arial"/>
            </a:endParaRPr>
          </a:p>
        </p:txBody>
      </p:sp>
      <p:sp>
        <p:nvSpPr>
          <p:cNvPr id="4" name="PlaceHolder 3"/>
          <p:cNvSpPr>
            <a:spLocks noGrp="1"/>
          </p:cNvSpPr>
          <p:nvPr>
            <p:ph type="sldNum" idx="4"/>
          </p:nvPr>
        </p:nvSpPr>
        <p:spPr/>
        <p:txBody>
          <a:bodyPr/>
          <a:p>
            <a:fld id="{4CF414B3-9B88-4E76-92A4-840D6B37E79A}" type="slidenum">
              <a:t>&lt;#&gt;</a:t>
            </a:fld>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245"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4" name="PlaceHolder 3"/>
          <p:cNvSpPr>
            <a:spLocks noGrp="1"/>
          </p:cNvSpPr>
          <p:nvPr>
            <p:ph type="sldNum" idx="4"/>
          </p:nvPr>
        </p:nvSpPr>
        <p:spPr/>
        <p:txBody>
          <a:bodyPr/>
          <a:p>
            <a:fld id="{3DF8794A-14EF-4728-B384-555F0F5F2923}" type="slidenum">
              <a:t>&lt;#&gt;</a:t>
            </a:fld>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247"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248"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5" name="PlaceHolder 4"/>
          <p:cNvSpPr>
            <a:spLocks noGrp="1"/>
          </p:cNvSpPr>
          <p:nvPr>
            <p:ph type="sldNum" idx="4"/>
          </p:nvPr>
        </p:nvSpPr>
        <p:spPr/>
        <p:txBody>
          <a:bodyPr/>
          <a:p>
            <a:fld id="{E5396E80-51B6-489B-AE35-59FF0B36DF01}" type="slidenum">
              <a:t>&lt;#&gt;</a:t>
            </a:fld>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3" name="PlaceHolder 2"/>
          <p:cNvSpPr>
            <a:spLocks noGrp="1"/>
          </p:cNvSpPr>
          <p:nvPr>
            <p:ph type="sldNum" idx="4"/>
          </p:nvPr>
        </p:nvSpPr>
        <p:spPr/>
        <p:txBody>
          <a:bodyPr/>
          <a:p>
            <a:fld id="{4F641F37-50DD-41B0-8B00-E718DAB3D6B3}" type="slidenum">
              <a:t>&lt;#&gt;</a:t>
            </a:fld>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50"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pt-BR" sz="3200" spc="-1" strike="noStrike">
              <a:latin typeface="Arial"/>
            </a:endParaRPr>
          </a:p>
        </p:txBody>
      </p:sp>
      <p:sp>
        <p:nvSpPr>
          <p:cNvPr id="3" name="PlaceHolder 2"/>
          <p:cNvSpPr>
            <a:spLocks noGrp="1"/>
          </p:cNvSpPr>
          <p:nvPr>
            <p:ph type="sldNum" idx="4"/>
          </p:nvPr>
        </p:nvSpPr>
        <p:spPr/>
        <p:txBody>
          <a:bodyPr/>
          <a:p>
            <a:fld id="{07F35E35-E1C0-4204-BE44-AA174F029790}" type="slidenum">
              <a:t>&lt;#&gt;</a:t>
            </a:fld>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252"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253"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254"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6" name="PlaceHolder 5"/>
          <p:cNvSpPr>
            <a:spLocks noGrp="1"/>
          </p:cNvSpPr>
          <p:nvPr>
            <p:ph type="sldNum" idx="4"/>
          </p:nvPr>
        </p:nvSpPr>
        <p:spPr/>
        <p:txBody>
          <a:bodyPr/>
          <a:p>
            <a:fld id="{A6F547CC-DDF7-41F6-AB8E-15141758E2D6}" type="slidenum">
              <a:t>&lt;#&gt;</a:t>
            </a:fld>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256"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257"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258"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6" name="PlaceHolder 5"/>
          <p:cNvSpPr>
            <a:spLocks noGrp="1"/>
          </p:cNvSpPr>
          <p:nvPr>
            <p:ph type="sldNum" idx="4"/>
          </p:nvPr>
        </p:nvSpPr>
        <p:spPr/>
        <p:txBody>
          <a:bodyPr/>
          <a:p>
            <a:fld id="{D01B8823-571A-454A-9725-F51B39C4C0F5}" type="slidenum">
              <a:t>&lt;#&gt;</a:t>
            </a:fld>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260"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261"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262"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6" name="PlaceHolder 5"/>
          <p:cNvSpPr>
            <a:spLocks noGrp="1"/>
          </p:cNvSpPr>
          <p:nvPr>
            <p:ph type="sldNum" idx="4"/>
          </p:nvPr>
        </p:nvSpPr>
        <p:spPr/>
        <p:txBody>
          <a:bodyPr/>
          <a:p>
            <a:fld id="{9F30D2A2-E651-4D09-BE54-879BDBF58B30}" type="slidenum">
              <a:t>&lt;#&gt;</a:t>
            </a:fld>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23"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24"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25"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264"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265"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5" name="PlaceHolder 4"/>
          <p:cNvSpPr>
            <a:spLocks noGrp="1"/>
          </p:cNvSpPr>
          <p:nvPr>
            <p:ph type="sldNum" idx="4"/>
          </p:nvPr>
        </p:nvSpPr>
        <p:spPr/>
        <p:txBody>
          <a:bodyPr/>
          <a:p>
            <a:fld id="{C7C042B0-33BB-4EF3-8F0A-33457E337FFD}" type="slidenum">
              <a:t>&lt;#&gt;</a:t>
            </a:fld>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267"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268"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269"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270"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7" name="PlaceHolder 6"/>
          <p:cNvSpPr>
            <a:spLocks noGrp="1"/>
          </p:cNvSpPr>
          <p:nvPr>
            <p:ph type="sldNum" idx="4"/>
          </p:nvPr>
        </p:nvSpPr>
        <p:spPr/>
        <p:txBody>
          <a:bodyPr/>
          <a:p>
            <a:fld id="{53A1E0E0-7C2F-4D27-93F6-F68078C14D19}" type="slidenum">
              <a:t>&lt;#&gt;</a:t>
            </a:fld>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272"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273"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274"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275"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276"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277"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9" name="PlaceHolder 8"/>
          <p:cNvSpPr>
            <a:spLocks noGrp="1"/>
          </p:cNvSpPr>
          <p:nvPr>
            <p:ph type="sldNum" idx="4"/>
          </p:nvPr>
        </p:nvSpPr>
        <p:spPr/>
        <p:txBody>
          <a:bodyPr/>
          <a:p>
            <a:fld id="{DC5D2B1C-73F9-4156-81B0-0F1DBD1D1DFB}" type="slidenum">
              <a:t>&lt;#&gt;</a:t>
            </a:fld>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5"/>
          </p:nvPr>
        </p:nvSpPr>
        <p:spPr/>
        <p:txBody>
          <a:bodyPr/>
          <a:p>
            <a:fld id="{6BB95E21-E8D3-4C7F-882D-FD01C00DA309}" type="slidenum">
              <a:t>&lt;#&gt;</a:t>
            </a:fld>
          </a:p>
        </p:txBody>
      </p:sp>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8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290"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pt-BR" sz="3200" spc="-1" strike="noStrike">
              <a:latin typeface="Arial"/>
            </a:endParaRPr>
          </a:p>
        </p:txBody>
      </p:sp>
      <p:sp>
        <p:nvSpPr>
          <p:cNvPr id="4" name="PlaceHolder 3"/>
          <p:cNvSpPr>
            <a:spLocks noGrp="1"/>
          </p:cNvSpPr>
          <p:nvPr>
            <p:ph type="sldNum" idx="5"/>
          </p:nvPr>
        </p:nvSpPr>
        <p:spPr/>
        <p:txBody>
          <a:bodyPr/>
          <a:p>
            <a:fld id="{6504886E-9FD3-497E-90F9-05165C22E255}" type="slidenum">
              <a:t>&lt;#&gt;</a:t>
            </a:fld>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9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292"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4" name="PlaceHolder 3"/>
          <p:cNvSpPr>
            <a:spLocks noGrp="1"/>
          </p:cNvSpPr>
          <p:nvPr>
            <p:ph type="sldNum" idx="5"/>
          </p:nvPr>
        </p:nvSpPr>
        <p:spPr/>
        <p:txBody>
          <a:bodyPr/>
          <a:p>
            <a:fld id="{A2F03DE6-6314-40A7-BA50-35DD1BCEF134}" type="slidenum">
              <a:t>&lt;#&gt;</a:t>
            </a:fld>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294"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295"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5" name="PlaceHolder 4"/>
          <p:cNvSpPr>
            <a:spLocks noGrp="1"/>
          </p:cNvSpPr>
          <p:nvPr>
            <p:ph type="sldNum" idx="5"/>
          </p:nvPr>
        </p:nvSpPr>
        <p:spPr/>
        <p:txBody>
          <a:bodyPr/>
          <a:p>
            <a:fld id="{BDA9171F-9FA4-45A0-97C9-9F73A0C264EC}" type="slidenum">
              <a:t>&lt;#&gt;</a:t>
            </a:fld>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9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3" name="PlaceHolder 2"/>
          <p:cNvSpPr>
            <a:spLocks noGrp="1"/>
          </p:cNvSpPr>
          <p:nvPr>
            <p:ph type="sldNum" idx="5"/>
          </p:nvPr>
        </p:nvSpPr>
        <p:spPr/>
        <p:txBody>
          <a:bodyPr/>
          <a:p>
            <a:fld id="{C2DCB87C-5880-4177-9BFF-50447A4D6A26}" type="slidenum">
              <a:t>&lt;#&gt;</a:t>
            </a:fld>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97"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pt-BR" sz="3200" spc="-1" strike="noStrike">
              <a:latin typeface="Arial"/>
            </a:endParaRPr>
          </a:p>
        </p:txBody>
      </p:sp>
      <p:sp>
        <p:nvSpPr>
          <p:cNvPr id="3" name="PlaceHolder 2"/>
          <p:cNvSpPr>
            <a:spLocks noGrp="1"/>
          </p:cNvSpPr>
          <p:nvPr>
            <p:ph type="sldNum" idx="5"/>
          </p:nvPr>
        </p:nvSpPr>
        <p:spPr/>
        <p:txBody>
          <a:bodyPr/>
          <a:p>
            <a:fld id="{623B2053-33E8-4EBF-9A9B-EF937E40E478}" type="slidenum">
              <a:t>&lt;#&gt;</a:t>
            </a:fld>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9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299"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300"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301"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6" name="PlaceHolder 5"/>
          <p:cNvSpPr>
            <a:spLocks noGrp="1"/>
          </p:cNvSpPr>
          <p:nvPr>
            <p:ph type="sldNum" idx="5"/>
          </p:nvPr>
        </p:nvSpPr>
        <p:spPr/>
        <p:txBody>
          <a:bodyPr/>
          <a:p>
            <a:fld id="{E49A0D89-157C-4577-86C7-CC47762EA9F4}" type="slidenum">
              <a:t>&lt;#&gt;</a:t>
            </a:fld>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27"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28"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29"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303"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304"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305"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6" name="PlaceHolder 5"/>
          <p:cNvSpPr>
            <a:spLocks noGrp="1"/>
          </p:cNvSpPr>
          <p:nvPr>
            <p:ph type="sldNum" idx="5"/>
          </p:nvPr>
        </p:nvSpPr>
        <p:spPr/>
        <p:txBody>
          <a:bodyPr/>
          <a:p>
            <a:fld id="{A539DE36-BFFB-4E8C-A1AE-FE431CDFA839}" type="slidenum">
              <a:t>&lt;#&gt;</a:t>
            </a:fld>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307"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308"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309"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6" name="PlaceHolder 5"/>
          <p:cNvSpPr>
            <a:spLocks noGrp="1"/>
          </p:cNvSpPr>
          <p:nvPr>
            <p:ph type="sldNum" idx="5"/>
          </p:nvPr>
        </p:nvSpPr>
        <p:spPr/>
        <p:txBody>
          <a:bodyPr/>
          <a:p>
            <a:fld id="{6C1D2568-CC14-4E08-B19C-53909C721613}" type="slidenum">
              <a:t>&lt;#&gt;</a:t>
            </a:fld>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311"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312"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5" name="PlaceHolder 4"/>
          <p:cNvSpPr>
            <a:spLocks noGrp="1"/>
          </p:cNvSpPr>
          <p:nvPr>
            <p:ph type="sldNum" idx="5"/>
          </p:nvPr>
        </p:nvSpPr>
        <p:spPr/>
        <p:txBody>
          <a:bodyPr/>
          <a:p>
            <a:fld id="{F75078F1-C02C-471A-A491-1D25563CE610}" type="slidenum">
              <a:t>&lt;#&gt;</a:t>
            </a:fld>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314"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315"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316"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317"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7" name="PlaceHolder 6"/>
          <p:cNvSpPr>
            <a:spLocks noGrp="1"/>
          </p:cNvSpPr>
          <p:nvPr>
            <p:ph type="sldNum" idx="5"/>
          </p:nvPr>
        </p:nvSpPr>
        <p:spPr/>
        <p:txBody>
          <a:bodyPr/>
          <a:p>
            <a:fld id="{764844C0-6FA9-4EA8-A1EE-90292DF84878}" type="slidenum">
              <a:t>&lt;#&gt;</a:t>
            </a:fld>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319"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320"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321"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322"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323"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324"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9" name="PlaceHolder 8"/>
          <p:cNvSpPr>
            <a:spLocks noGrp="1"/>
          </p:cNvSpPr>
          <p:nvPr>
            <p:ph type="sldNum" idx="5"/>
          </p:nvPr>
        </p:nvSpPr>
        <p:spPr/>
        <p:txBody>
          <a:bodyPr/>
          <a:p>
            <a:fld id="{623A33CF-9081-4797-A3E9-DBB9188A9797}" type="slidenum">
              <a:t>&lt;#&gt;</a:t>
            </a:fld>
          </a:p>
        </p:txBody>
      </p:sp>
    </p:spTree>
  </p:cSld>
</p:sldLayout>
</file>

<file path=ppt/slideLayouts/slideLayout8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6"/>
          </p:nvPr>
        </p:nvSpPr>
        <p:spPr/>
        <p:txBody>
          <a:bodyPr/>
          <a:p>
            <a:fld id="{993B66E1-344D-42D9-A961-10F390B4A7BF}" type="slidenum">
              <a:t>&lt;#&gt;</a:t>
            </a:fld>
          </a:p>
        </p:txBody>
      </p:sp>
    </p:spTree>
  </p:cSld>
</p:sldLayout>
</file>

<file path=ppt/slideLayouts/slideLayout8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3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337"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pt-BR" sz="3200" spc="-1" strike="noStrike">
              <a:latin typeface="Arial"/>
            </a:endParaRPr>
          </a:p>
        </p:txBody>
      </p:sp>
      <p:sp>
        <p:nvSpPr>
          <p:cNvPr id="4" name="PlaceHolder 3"/>
          <p:cNvSpPr>
            <a:spLocks noGrp="1"/>
          </p:cNvSpPr>
          <p:nvPr>
            <p:ph type="sldNum" idx="6"/>
          </p:nvPr>
        </p:nvSpPr>
        <p:spPr/>
        <p:txBody>
          <a:bodyPr/>
          <a:p>
            <a:fld id="{2B9F23FB-029D-4100-AAA9-806807591E20}" type="slidenum">
              <a:t>&lt;#&gt;</a:t>
            </a:fld>
          </a:p>
        </p:txBody>
      </p:sp>
    </p:spTree>
  </p:cSld>
</p:sldLayout>
</file>

<file path=ppt/slideLayouts/slideLayout8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33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339"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4" name="PlaceHolder 3"/>
          <p:cNvSpPr>
            <a:spLocks noGrp="1"/>
          </p:cNvSpPr>
          <p:nvPr>
            <p:ph type="sldNum" idx="6"/>
          </p:nvPr>
        </p:nvSpPr>
        <p:spPr/>
        <p:txBody>
          <a:bodyPr/>
          <a:p>
            <a:fld id="{F2C3C239-0839-4CD8-BF0F-736BE884DB31}" type="slidenum">
              <a:t>&lt;#&gt;</a:t>
            </a:fld>
          </a:p>
        </p:txBody>
      </p:sp>
    </p:spTree>
  </p:cSld>
</p:sldLayout>
</file>

<file path=ppt/slideLayouts/slideLayout8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34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341"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342"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5" name="PlaceHolder 4"/>
          <p:cNvSpPr>
            <a:spLocks noGrp="1"/>
          </p:cNvSpPr>
          <p:nvPr>
            <p:ph type="sldNum" idx="6"/>
          </p:nvPr>
        </p:nvSpPr>
        <p:spPr/>
        <p:txBody>
          <a:bodyPr/>
          <a:p>
            <a:fld id="{D9BF29BF-F28D-4F70-B5FB-AC89E065FBAF}" type="slidenum">
              <a:t>&lt;#&gt;</a:t>
            </a:fld>
          </a:p>
        </p:txBody>
      </p:sp>
    </p:spTree>
  </p:cSld>
</p:sldLayout>
</file>

<file path=ppt/slideLayouts/slideLayout8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34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3" name="PlaceHolder 2"/>
          <p:cNvSpPr>
            <a:spLocks noGrp="1"/>
          </p:cNvSpPr>
          <p:nvPr>
            <p:ph type="sldNum" idx="6"/>
          </p:nvPr>
        </p:nvSpPr>
        <p:spPr/>
        <p:txBody>
          <a:bodyPr/>
          <a:p>
            <a:fld id="{46FA5EFA-BFA9-4D97-98C6-D124C63A48F2}" type="slidenum">
              <a:t>&lt;#&gt;</a:t>
            </a:fld>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31"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32"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33"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Tree>
  </p:cSld>
</p:sldLayout>
</file>

<file path=ppt/slideLayouts/slideLayout9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344"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pt-BR" sz="3200" spc="-1" strike="noStrike">
              <a:latin typeface="Arial"/>
            </a:endParaRPr>
          </a:p>
        </p:txBody>
      </p:sp>
      <p:sp>
        <p:nvSpPr>
          <p:cNvPr id="3" name="PlaceHolder 2"/>
          <p:cNvSpPr>
            <a:spLocks noGrp="1"/>
          </p:cNvSpPr>
          <p:nvPr>
            <p:ph type="sldNum" idx="6"/>
          </p:nvPr>
        </p:nvSpPr>
        <p:spPr/>
        <p:txBody>
          <a:bodyPr/>
          <a:p>
            <a:fld id="{C4F21CE9-2503-4715-AB06-EE1A14A7F6A6}" type="slidenum">
              <a:t>&lt;#&gt;</a:t>
            </a:fld>
          </a:p>
        </p:txBody>
      </p:sp>
    </p:spTree>
  </p:cSld>
</p:sldLayout>
</file>

<file path=ppt/slideLayouts/slideLayout9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34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346"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347"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348"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6" name="PlaceHolder 5"/>
          <p:cNvSpPr>
            <a:spLocks noGrp="1"/>
          </p:cNvSpPr>
          <p:nvPr>
            <p:ph type="sldNum" idx="6"/>
          </p:nvPr>
        </p:nvSpPr>
        <p:spPr/>
        <p:txBody>
          <a:bodyPr/>
          <a:p>
            <a:fld id="{97FFADDE-C33E-4794-8055-E62CDE82EEFC}" type="slidenum">
              <a:t>&lt;#&gt;</a:t>
            </a:fld>
          </a:p>
        </p:txBody>
      </p:sp>
    </p:spTree>
  </p:cSld>
</p:sldLayout>
</file>

<file path=ppt/slideLayouts/slideLayout9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4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350"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351"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352"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6" name="PlaceHolder 5"/>
          <p:cNvSpPr>
            <a:spLocks noGrp="1"/>
          </p:cNvSpPr>
          <p:nvPr>
            <p:ph type="sldNum" idx="6"/>
          </p:nvPr>
        </p:nvSpPr>
        <p:spPr/>
        <p:txBody>
          <a:bodyPr/>
          <a:p>
            <a:fld id="{F00DC2AE-E917-4D5D-9916-79BEB4689D03}" type="slidenum">
              <a:t>&lt;#&gt;</a:t>
            </a:fld>
          </a:p>
        </p:txBody>
      </p:sp>
    </p:spTree>
  </p:cSld>
</p:sldLayout>
</file>

<file path=ppt/slideLayouts/slideLayout9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5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354"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355"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356"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6" name="PlaceHolder 5"/>
          <p:cNvSpPr>
            <a:spLocks noGrp="1"/>
          </p:cNvSpPr>
          <p:nvPr>
            <p:ph type="sldNum" idx="6"/>
          </p:nvPr>
        </p:nvSpPr>
        <p:spPr/>
        <p:txBody>
          <a:bodyPr/>
          <a:p>
            <a:fld id="{3F7D90DB-324F-4441-9BD0-FA63F041AB0E}" type="slidenum">
              <a:t>&lt;#&gt;</a:t>
            </a:fld>
          </a:p>
        </p:txBody>
      </p:sp>
    </p:spTree>
  </p:cSld>
</p:sldLayout>
</file>

<file path=ppt/slideLayouts/slideLayout9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5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358"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359"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5" name="PlaceHolder 4"/>
          <p:cNvSpPr>
            <a:spLocks noGrp="1"/>
          </p:cNvSpPr>
          <p:nvPr>
            <p:ph type="sldNum" idx="6"/>
          </p:nvPr>
        </p:nvSpPr>
        <p:spPr/>
        <p:txBody>
          <a:bodyPr/>
          <a:p>
            <a:fld id="{2C580B75-83BF-4CEC-B3C8-6EA9249B62E1}" type="slidenum">
              <a:t>&lt;#&gt;</a:t>
            </a:fld>
          </a:p>
        </p:txBody>
      </p:sp>
    </p:spTree>
  </p:cSld>
</p:sldLayout>
</file>

<file path=ppt/slideLayouts/slideLayout9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6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361"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362"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363"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364"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7" name="PlaceHolder 6"/>
          <p:cNvSpPr>
            <a:spLocks noGrp="1"/>
          </p:cNvSpPr>
          <p:nvPr>
            <p:ph type="sldNum" idx="6"/>
          </p:nvPr>
        </p:nvSpPr>
        <p:spPr/>
        <p:txBody>
          <a:bodyPr/>
          <a:p>
            <a:fld id="{AAEBB736-F86C-4E59-AE57-FEF4672BFADB}" type="slidenum">
              <a:t>&lt;#&gt;</a:t>
            </a:fld>
          </a:p>
        </p:txBody>
      </p:sp>
    </p:spTree>
  </p:cSld>
</p:sldLayout>
</file>

<file path=ppt/slideLayouts/slideLayout9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366"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367"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368"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369"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370"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371"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
        <p:nvSpPr>
          <p:cNvPr id="9" name="PlaceHolder 8"/>
          <p:cNvSpPr>
            <a:spLocks noGrp="1"/>
          </p:cNvSpPr>
          <p:nvPr>
            <p:ph type="sldNum" idx="6"/>
          </p:nvPr>
        </p:nvSpPr>
        <p:spPr/>
        <p:txBody>
          <a:bodyPr/>
          <a:p>
            <a:fld id="{161D6EB9-C3CA-4169-8B0F-CC6468C2E6E3}" type="slidenum">
              <a:t>&lt;#&gt;</a:t>
            </a:fld>
          </a:p>
        </p:txBody>
      </p:sp>
    </p:spTree>
  </p:cSld>
</p:sldLayout>
</file>

<file path=ppt/slideLayouts/slideLayout9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9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8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385"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pt-BR" sz="3200" spc="-1" strike="noStrike">
              <a:latin typeface="Arial"/>
            </a:endParaRPr>
          </a:p>
        </p:txBody>
      </p:sp>
    </p:spTree>
  </p:cSld>
</p:sldLayout>
</file>

<file path=ppt/slideLayouts/slideLayout9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38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pt-BR" sz="1800" spc="-1" strike="noStrike">
              <a:solidFill>
                <a:srgbClr val="00e5d6"/>
              </a:solidFill>
              <a:latin typeface="Arial"/>
            </a:endParaRPr>
          </a:p>
        </p:txBody>
      </p:sp>
      <p:sp>
        <p:nvSpPr>
          <p:cNvPr id="387"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lnSpc>
                <a:spcPct val="90000"/>
              </a:lnSpc>
              <a:spcBef>
                <a:spcPts val="1417"/>
              </a:spcBef>
              <a:buNone/>
            </a:pPr>
            <a:endParaRPr b="0" lang="pt-BR" sz="2800" spc="-1" strike="noStrike">
              <a:solidFill>
                <a:srgbClr val="00e5d6"/>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_rels/slideMaster8.xml.rels><?xml version="1.0" encoding="UTF-8"?>
<Relationships xmlns="http://schemas.openxmlformats.org/package/2006/relationships"><Relationship Id="rId1" Type="http://schemas.openxmlformats.org/officeDocument/2006/relationships/theme" Target="../theme/theme8.xml"/><Relationship Id="rId2" Type="http://schemas.openxmlformats.org/officeDocument/2006/relationships/slideLayout" Target="../slideLayouts/slideLayout85.xml"/><Relationship Id="rId3" Type="http://schemas.openxmlformats.org/officeDocument/2006/relationships/slideLayout" Target="../slideLayouts/slideLayout86.xml"/><Relationship Id="rId4" Type="http://schemas.openxmlformats.org/officeDocument/2006/relationships/slideLayout" Target="../slideLayouts/slideLayout87.xml"/><Relationship Id="rId5" Type="http://schemas.openxmlformats.org/officeDocument/2006/relationships/slideLayout" Target="../slideLayouts/slideLayout88.xml"/><Relationship Id="rId6" Type="http://schemas.openxmlformats.org/officeDocument/2006/relationships/slideLayout" Target="../slideLayouts/slideLayout89.xml"/><Relationship Id="rId7" Type="http://schemas.openxmlformats.org/officeDocument/2006/relationships/slideLayout" Target="../slideLayouts/slideLayout90.xml"/><Relationship Id="rId8" Type="http://schemas.openxmlformats.org/officeDocument/2006/relationships/slideLayout" Target="../slideLayouts/slideLayout91.xml"/><Relationship Id="rId9" Type="http://schemas.openxmlformats.org/officeDocument/2006/relationships/slideLayout" Target="../slideLayouts/slideLayout92.xml"/><Relationship Id="rId10" Type="http://schemas.openxmlformats.org/officeDocument/2006/relationships/slideLayout" Target="../slideLayouts/slideLayout93.xml"/><Relationship Id="rId11" Type="http://schemas.openxmlformats.org/officeDocument/2006/relationships/slideLayout" Target="../slideLayouts/slideLayout94.xml"/><Relationship Id="rId12" Type="http://schemas.openxmlformats.org/officeDocument/2006/relationships/slideLayout" Target="../slideLayouts/slideLayout95.xml"/><Relationship Id="rId13" Type="http://schemas.openxmlformats.org/officeDocument/2006/relationships/slideLayout" Target="../slideLayouts/slideLayout96.xml"/>
</Relationships>
</file>

<file path=ppt/slideMasters/_rels/slideMaster9.xml.rels><?xml version="1.0" encoding="UTF-8"?>
<Relationships xmlns="http://schemas.openxmlformats.org/package/2006/relationships"><Relationship Id="rId1" Type="http://schemas.openxmlformats.org/officeDocument/2006/relationships/theme" Target="../theme/theme9.xml"/><Relationship Id="rId2" Type="http://schemas.openxmlformats.org/officeDocument/2006/relationships/image" Target="../media/image2.png"/><Relationship Id="rId3" Type="http://schemas.openxmlformats.org/officeDocument/2006/relationships/slideLayout" Target="../slideLayouts/slideLayout97.xml"/><Relationship Id="rId4" Type="http://schemas.openxmlformats.org/officeDocument/2006/relationships/slideLayout" Target="../slideLayouts/slideLayout98.xml"/><Relationship Id="rId5" Type="http://schemas.openxmlformats.org/officeDocument/2006/relationships/slideLayout" Target="../slideLayouts/slideLayout99.xml"/><Relationship Id="rId6" Type="http://schemas.openxmlformats.org/officeDocument/2006/relationships/slideLayout" Target="../slideLayouts/slideLayout100.xml"/><Relationship Id="rId7" Type="http://schemas.openxmlformats.org/officeDocument/2006/relationships/slideLayout" Target="../slideLayouts/slideLayout101.xml"/><Relationship Id="rId8" Type="http://schemas.openxmlformats.org/officeDocument/2006/relationships/slideLayout" Target="../slideLayouts/slideLayout102.xml"/><Relationship Id="rId9" Type="http://schemas.openxmlformats.org/officeDocument/2006/relationships/slideLayout" Target="../slideLayouts/slideLayout103.xml"/><Relationship Id="rId10" Type="http://schemas.openxmlformats.org/officeDocument/2006/relationships/slideLayout" Target="../slideLayouts/slideLayout104.xml"/><Relationship Id="rId11" Type="http://schemas.openxmlformats.org/officeDocument/2006/relationships/slideLayout" Target="../slideLayouts/slideLayout105.xml"/><Relationship Id="rId12" Type="http://schemas.openxmlformats.org/officeDocument/2006/relationships/slideLayout" Target="../slideLayouts/slideLayout106.xml"/><Relationship Id="rId13" Type="http://schemas.openxmlformats.org/officeDocument/2006/relationships/slideLayout" Target="../slideLayouts/slideLayout107.xml"/><Relationship Id="rId14" Type="http://schemas.openxmlformats.org/officeDocument/2006/relationships/slideLayout" Target="../slideLayouts/slideLayout10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p:nvSpPr>
          <p:cNvPr id="0" name="Google Shape;10;p2"/>
          <p:cNvSpPr/>
          <p:nvPr/>
        </p:nvSpPr>
        <p:spPr>
          <a:xfrm>
            <a:off x="950040" y="2396880"/>
            <a:ext cx="1358280" cy="598320"/>
          </a:xfrm>
          <a:prstGeom prst="rect">
            <a:avLst/>
          </a:prstGeom>
          <a:solidFill>
            <a:schemeClr val="lt1"/>
          </a:solidFill>
          <a:ln w="0">
            <a:noFill/>
          </a:ln>
        </p:spPr>
        <p:style>
          <a:lnRef idx="0"/>
          <a:fillRef idx="0"/>
          <a:effectRef idx="0"/>
          <a:fontRef idx="minor"/>
        </p:style>
      </p:sp>
      <p:pic>
        <p:nvPicPr>
          <p:cNvPr id="1" name="Google Shape;12;p2" descr=""/>
          <p:cNvPicPr/>
          <p:nvPr/>
        </p:nvPicPr>
        <p:blipFill>
          <a:blip r:embed="rId2"/>
          <a:stretch/>
        </p:blipFill>
        <p:spPr>
          <a:xfrm>
            <a:off x="5447160" y="3992040"/>
            <a:ext cx="1354320" cy="817200"/>
          </a:xfrm>
          <a:prstGeom prst="rect">
            <a:avLst/>
          </a:prstGeom>
          <a:ln w="0">
            <a:noFill/>
          </a:ln>
        </p:spPr>
      </p:pic>
      <p:cxnSp>
        <p:nvCxnSpPr>
          <p:cNvPr id="2" name="Google Shape;15;p2"/>
          <p:cNvCxnSpPr/>
          <p:nvPr/>
        </p:nvCxnSpPr>
        <p:spPr>
          <a:xfrm>
            <a:off x="6940800" y="4128120"/>
            <a:ext cx="720" cy="541440"/>
          </a:xfrm>
          <a:prstGeom prst="straightConnector1">
            <a:avLst/>
          </a:prstGeom>
          <a:ln w="9525">
            <a:solidFill>
              <a:srgbClr val="007e71"/>
            </a:solidFill>
            <a:round/>
          </a:ln>
        </p:spPr>
      </p:cxnSp>
      <p:cxnSp>
        <p:nvCxnSpPr>
          <p:cNvPr id="3" name="Google Shape;16;p2"/>
          <p:cNvCxnSpPr/>
          <p:nvPr/>
        </p:nvCxnSpPr>
        <p:spPr>
          <a:xfrm>
            <a:off x="949680" y="0"/>
            <a:ext cx="720" cy="5144040"/>
          </a:xfrm>
          <a:prstGeom prst="straightConnector1">
            <a:avLst/>
          </a:prstGeom>
          <a:ln w="38100">
            <a:solidFill>
              <a:srgbClr val="0564c3"/>
            </a:solidFill>
            <a:round/>
          </a:ln>
        </p:spPr>
      </p:cxnSp>
      <p:cxnSp>
        <p:nvCxnSpPr>
          <p:cNvPr id="4" name="Google Shape;17;p2"/>
          <p:cNvCxnSpPr/>
          <p:nvPr/>
        </p:nvCxnSpPr>
        <p:spPr>
          <a:xfrm>
            <a:off x="1285920" y="0"/>
            <a:ext cx="720" cy="5144040"/>
          </a:xfrm>
          <a:prstGeom prst="straightConnector1">
            <a:avLst/>
          </a:prstGeom>
          <a:ln w="38100">
            <a:solidFill>
              <a:srgbClr val="0564c3"/>
            </a:solidFill>
            <a:round/>
          </a:ln>
        </p:spPr>
      </p:cxnSp>
      <p:cxnSp>
        <p:nvCxnSpPr>
          <p:cNvPr id="5" name="Google Shape;18;p2"/>
          <p:cNvCxnSpPr/>
          <p:nvPr/>
        </p:nvCxnSpPr>
        <p:spPr>
          <a:xfrm>
            <a:off x="1621800" y="0"/>
            <a:ext cx="720" cy="5144040"/>
          </a:xfrm>
          <a:prstGeom prst="straightConnector1">
            <a:avLst/>
          </a:prstGeom>
          <a:ln w="38100">
            <a:solidFill>
              <a:srgbClr val="0564c3"/>
            </a:solidFill>
            <a:round/>
          </a:ln>
        </p:spPr>
      </p:cxnSp>
      <p:cxnSp>
        <p:nvCxnSpPr>
          <p:cNvPr id="6" name="Google Shape;19;p2"/>
          <p:cNvCxnSpPr/>
          <p:nvPr/>
        </p:nvCxnSpPr>
        <p:spPr>
          <a:xfrm>
            <a:off x="1171440" y="0"/>
            <a:ext cx="720" cy="5144040"/>
          </a:xfrm>
          <a:prstGeom prst="straightConnector1">
            <a:avLst/>
          </a:prstGeom>
          <a:ln w="38100">
            <a:solidFill>
              <a:srgbClr val="0564c3"/>
            </a:solidFill>
            <a:round/>
          </a:ln>
        </p:spPr>
      </p:cxnSp>
      <p:cxnSp>
        <p:nvCxnSpPr>
          <p:cNvPr id="7" name="Google Shape;20;p2"/>
          <p:cNvCxnSpPr/>
          <p:nvPr/>
        </p:nvCxnSpPr>
        <p:spPr>
          <a:xfrm>
            <a:off x="1507320" y="0"/>
            <a:ext cx="720" cy="5144040"/>
          </a:xfrm>
          <a:prstGeom prst="straightConnector1">
            <a:avLst/>
          </a:prstGeom>
          <a:ln w="38100">
            <a:solidFill>
              <a:srgbClr val="0564c3"/>
            </a:solidFill>
            <a:round/>
          </a:ln>
        </p:spPr>
      </p:cxnSp>
      <p:cxnSp>
        <p:nvCxnSpPr>
          <p:cNvPr id="8" name="Google Shape;21;p2"/>
          <p:cNvCxnSpPr/>
          <p:nvPr/>
        </p:nvCxnSpPr>
        <p:spPr>
          <a:xfrm>
            <a:off x="1392840" y="0"/>
            <a:ext cx="720" cy="5144040"/>
          </a:xfrm>
          <a:prstGeom prst="straightConnector1">
            <a:avLst/>
          </a:prstGeom>
          <a:ln w="38100">
            <a:solidFill>
              <a:srgbClr val="0564c3"/>
            </a:solidFill>
            <a:round/>
          </a:ln>
        </p:spPr>
      </p:cxnSp>
      <p:cxnSp>
        <p:nvCxnSpPr>
          <p:cNvPr id="9" name="Google Shape;22;p2"/>
          <p:cNvCxnSpPr/>
          <p:nvPr/>
        </p:nvCxnSpPr>
        <p:spPr>
          <a:xfrm>
            <a:off x="1056960" y="0"/>
            <a:ext cx="720" cy="5144040"/>
          </a:xfrm>
          <a:prstGeom prst="straightConnector1">
            <a:avLst/>
          </a:prstGeom>
          <a:ln w="38100">
            <a:solidFill>
              <a:srgbClr val="0564c3"/>
            </a:solidFill>
            <a:round/>
          </a:ln>
        </p:spPr>
      </p:cxnSp>
      <p:cxnSp>
        <p:nvCxnSpPr>
          <p:cNvPr id="10" name="Google Shape;23;p2"/>
          <p:cNvCxnSpPr/>
          <p:nvPr/>
        </p:nvCxnSpPr>
        <p:spPr>
          <a:xfrm>
            <a:off x="1742760" y="0"/>
            <a:ext cx="720" cy="5144040"/>
          </a:xfrm>
          <a:prstGeom prst="straightConnector1">
            <a:avLst/>
          </a:prstGeom>
          <a:ln w="38100">
            <a:solidFill>
              <a:srgbClr val="0564c3"/>
            </a:solidFill>
            <a:round/>
          </a:ln>
        </p:spPr>
      </p:cxnSp>
      <p:sp>
        <p:nvSpPr>
          <p:cNvPr id="11" name="PlaceHolder 1"/>
          <p:cNvSpPr>
            <a:spLocks noGrp="1"/>
          </p:cNvSpPr>
          <p:nvPr>
            <p:ph type="title"/>
          </p:nvPr>
        </p:nvSpPr>
        <p:spPr>
          <a:xfrm>
            <a:off x="457200" y="205200"/>
            <a:ext cx="8228880" cy="858240"/>
          </a:xfrm>
          <a:prstGeom prst="rect">
            <a:avLst/>
          </a:prstGeom>
          <a:noFill/>
          <a:ln w="0">
            <a:noFill/>
          </a:ln>
        </p:spPr>
        <p:txBody>
          <a:bodyPr lIns="0" rIns="0" tIns="0" bIns="0" anchor="ctr">
            <a:noAutofit/>
          </a:bodyPr>
          <a:p>
            <a:pPr indent="0">
              <a:buNone/>
            </a:pPr>
            <a:r>
              <a:rPr b="0" lang="pt-BR" sz="4400" spc="-1" strike="noStrike">
                <a:solidFill>
                  <a:srgbClr val="00e5d6"/>
                </a:solidFill>
                <a:latin typeface="Arial"/>
              </a:rPr>
              <a:t>Click to edit the title text format</a:t>
            </a:r>
            <a:endParaRPr b="0" lang="pt-BR" sz="4400" spc="-1" strike="noStrike">
              <a:solidFill>
                <a:srgbClr val="00e5d6"/>
              </a:solidFill>
              <a:latin typeface="Arial"/>
            </a:endParaRPr>
          </a:p>
        </p:txBody>
      </p:sp>
      <p:sp>
        <p:nvSpPr>
          <p:cNvPr id="12"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lnSpc>
                <a:spcPct val="90000"/>
              </a:lnSpc>
              <a:spcBef>
                <a:spcPts val="1417"/>
              </a:spcBef>
              <a:buClr>
                <a:srgbClr val="ffffff"/>
              </a:buClr>
              <a:buSzPct val="45000"/>
              <a:buFont typeface="Wingdings" charset="2"/>
              <a:buChar char=""/>
            </a:pPr>
            <a:r>
              <a:rPr b="0" lang="pt-BR" sz="2800" spc="-1" strike="noStrike">
                <a:solidFill>
                  <a:srgbClr val="00e5d6"/>
                </a:solidFill>
                <a:latin typeface="Arial"/>
              </a:rPr>
              <a:t>Click to edit the outline text format</a:t>
            </a:r>
            <a:endParaRPr b="0" lang="pt-BR" sz="2800" spc="-1" strike="noStrike">
              <a:solidFill>
                <a:srgbClr val="00e5d6"/>
              </a:solidFill>
              <a:latin typeface="Arial"/>
            </a:endParaRPr>
          </a:p>
          <a:p>
            <a:pPr lvl="1" marL="864000" indent="-324000">
              <a:lnSpc>
                <a:spcPct val="90000"/>
              </a:lnSpc>
              <a:spcBef>
                <a:spcPts val="1134"/>
              </a:spcBef>
              <a:buClr>
                <a:srgbClr val="ffffff"/>
              </a:buClr>
              <a:buSzPct val="75000"/>
              <a:buFont typeface="Symbol" charset="2"/>
              <a:buChar char=""/>
            </a:pPr>
            <a:r>
              <a:rPr b="0" lang="pt-BR" sz="2000" spc="-1" strike="noStrike">
                <a:solidFill>
                  <a:srgbClr val="00e5d6"/>
                </a:solidFill>
                <a:latin typeface="Arial"/>
              </a:rPr>
              <a:t>Second Outline Level</a:t>
            </a:r>
            <a:endParaRPr b="0" lang="pt-BR" sz="2000" spc="-1" strike="noStrike">
              <a:solidFill>
                <a:srgbClr val="00e5d6"/>
              </a:solidFill>
              <a:latin typeface="Arial"/>
            </a:endParaRPr>
          </a:p>
          <a:p>
            <a:pPr lvl="2" marL="1296000" indent="-288000">
              <a:lnSpc>
                <a:spcPct val="90000"/>
              </a:lnSpc>
              <a:spcBef>
                <a:spcPts val="850"/>
              </a:spcBef>
              <a:buClr>
                <a:srgbClr val="ffffff"/>
              </a:buClr>
              <a:buSzPct val="45000"/>
              <a:buFont typeface="Wingdings" charset="2"/>
              <a:buChar char=""/>
            </a:pPr>
            <a:r>
              <a:rPr b="0" lang="pt-BR" sz="1800" spc="-1" strike="noStrike">
                <a:solidFill>
                  <a:srgbClr val="00e5d6"/>
                </a:solidFill>
                <a:latin typeface="Arial"/>
              </a:rPr>
              <a:t>Third Outline Level</a:t>
            </a:r>
            <a:endParaRPr b="0" lang="pt-BR" sz="1800" spc="-1" strike="noStrike">
              <a:solidFill>
                <a:srgbClr val="00e5d6"/>
              </a:solidFill>
              <a:latin typeface="Arial"/>
            </a:endParaRPr>
          </a:p>
          <a:p>
            <a:pPr lvl="3" marL="1728000" indent="-216000">
              <a:lnSpc>
                <a:spcPct val="90000"/>
              </a:lnSpc>
              <a:spcBef>
                <a:spcPts val="567"/>
              </a:spcBef>
              <a:buClr>
                <a:srgbClr val="ffffff"/>
              </a:buClr>
              <a:buSzPct val="75000"/>
              <a:buFont typeface="Symbol" charset="2"/>
              <a:buChar char=""/>
            </a:pPr>
            <a:r>
              <a:rPr b="0" lang="pt-BR" sz="1800" spc="-1" strike="noStrike">
                <a:solidFill>
                  <a:srgbClr val="00e5d6"/>
                </a:solidFill>
                <a:latin typeface="Arial"/>
              </a:rPr>
              <a:t>Fourth Outline Level</a:t>
            </a:r>
            <a:endParaRPr b="0" lang="pt-BR" sz="1800" spc="-1" strike="noStrike">
              <a:solidFill>
                <a:srgbClr val="00e5d6"/>
              </a:solidFill>
              <a:latin typeface="Arial"/>
            </a:endParaRPr>
          </a:p>
          <a:p>
            <a:pPr lvl="4" marL="2160000" indent="-216000">
              <a:lnSpc>
                <a:spcPct val="90000"/>
              </a:lnSpc>
              <a:spcBef>
                <a:spcPts val="283"/>
              </a:spcBef>
              <a:buClr>
                <a:srgbClr val="ffffff"/>
              </a:buClr>
              <a:buSzPct val="45000"/>
              <a:buFont typeface="Wingdings" charset="2"/>
              <a:buChar char=""/>
            </a:pPr>
            <a:r>
              <a:rPr b="0" lang="pt-BR" sz="2000" spc="-1" strike="noStrike">
                <a:solidFill>
                  <a:srgbClr val="00e5d6"/>
                </a:solidFill>
                <a:latin typeface="Arial"/>
              </a:rPr>
              <a:t>Fifth Outline Level</a:t>
            </a:r>
            <a:endParaRPr b="0" lang="pt-BR" sz="2000" spc="-1" strike="noStrike">
              <a:solidFill>
                <a:srgbClr val="00e5d6"/>
              </a:solidFill>
              <a:latin typeface="Arial"/>
            </a:endParaRPr>
          </a:p>
          <a:p>
            <a:pPr lvl="5" marL="2592000" indent="-216000">
              <a:lnSpc>
                <a:spcPct val="90000"/>
              </a:lnSpc>
              <a:spcBef>
                <a:spcPts val="283"/>
              </a:spcBef>
              <a:buClr>
                <a:srgbClr val="ffffff"/>
              </a:buClr>
              <a:buSzPct val="45000"/>
              <a:buFont typeface="Wingdings" charset="2"/>
              <a:buChar char=""/>
            </a:pPr>
            <a:r>
              <a:rPr b="0" lang="pt-BR" sz="2000" spc="-1" strike="noStrike">
                <a:solidFill>
                  <a:srgbClr val="00e5d6"/>
                </a:solidFill>
                <a:latin typeface="Arial"/>
              </a:rPr>
              <a:t>Sixth Outline Level</a:t>
            </a:r>
            <a:endParaRPr b="0" lang="pt-BR" sz="2000" spc="-1" strike="noStrike">
              <a:solidFill>
                <a:srgbClr val="00e5d6"/>
              </a:solidFill>
              <a:latin typeface="Arial"/>
            </a:endParaRPr>
          </a:p>
          <a:p>
            <a:pPr lvl="6" marL="3024000" indent="-216000">
              <a:lnSpc>
                <a:spcPct val="90000"/>
              </a:lnSpc>
              <a:spcBef>
                <a:spcPts val="283"/>
              </a:spcBef>
              <a:buClr>
                <a:srgbClr val="ffffff"/>
              </a:buClr>
              <a:buSzPct val="45000"/>
              <a:buFont typeface="Wingdings" charset="2"/>
              <a:buChar char=""/>
            </a:pPr>
            <a:r>
              <a:rPr b="0" lang="pt-BR" sz="2000" spc="-1" strike="noStrike">
                <a:solidFill>
                  <a:srgbClr val="00e5d6"/>
                </a:solidFill>
                <a:latin typeface="Arial"/>
              </a:rPr>
              <a:t>Seventh Outline Level</a:t>
            </a:r>
            <a:endParaRPr b="0" lang="pt-BR" sz="2000" spc="-1" strike="noStrike">
              <a:solidFill>
                <a:srgbClr val="00e5d6"/>
              </a:solidFill>
              <a:latin typeface="Aria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dk2"/>
        </a:solidFill>
      </p:bgPr>
    </p:bg>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r>
              <a:rPr b="0" lang="pt-BR" sz="1800" spc="-1" strike="noStrike">
                <a:solidFill>
                  <a:srgbClr val="00e5d6"/>
                </a:solidFill>
                <a:latin typeface="Arial"/>
              </a:rPr>
              <a:t>Click to edit the title text format</a:t>
            </a:r>
            <a:endParaRPr b="0" lang="pt-BR" sz="1800" spc="-1" strike="noStrike">
              <a:solidFill>
                <a:srgbClr val="00e5d6"/>
              </a:solidFill>
              <a:latin typeface="Arial"/>
            </a:endParaRPr>
          </a:p>
        </p:txBody>
      </p:sp>
      <p:sp>
        <p:nvSpPr>
          <p:cNvPr id="50"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pt-BR" sz="2800" spc="-1" strike="noStrike">
                <a:solidFill>
                  <a:srgbClr val="00e5d6"/>
                </a:solidFill>
                <a:latin typeface="Arial"/>
              </a:rPr>
              <a:t>Click to edit the outline text format</a:t>
            </a:r>
            <a:endParaRPr b="0" lang="pt-BR" sz="2800" spc="-1" strike="noStrike">
              <a:solidFill>
                <a:srgbClr val="00e5d6"/>
              </a:solidFill>
              <a:latin typeface="Arial"/>
            </a:endParaRPr>
          </a:p>
          <a:p>
            <a:pPr lvl="1" marL="864000" indent="-324000">
              <a:lnSpc>
                <a:spcPct val="90000"/>
              </a:lnSpc>
              <a:spcBef>
                <a:spcPts val="1134"/>
              </a:spcBef>
              <a:buClr>
                <a:srgbClr val="000000"/>
              </a:buClr>
              <a:buSzPct val="75000"/>
              <a:buFont typeface="Symbol" charset="2"/>
              <a:buChar char=""/>
            </a:pPr>
            <a:r>
              <a:rPr b="0" lang="pt-BR" sz="2000" spc="-1" strike="noStrike">
                <a:solidFill>
                  <a:srgbClr val="00e5d6"/>
                </a:solidFill>
                <a:latin typeface="Arial"/>
              </a:rPr>
              <a:t>Second Outline Level</a:t>
            </a:r>
            <a:endParaRPr b="0" lang="pt-BR" sz="2000" spc="-1" strike="noStrike">
              <a:solidFill>
                <a:srgbClr val="00e5d6"/>
              </a:solidFill>
              <a:latin typeface="Arial"/>
            </a:endParaRPr>
          </a:p>
          <a:p>
            <a:pPr lvl="2" marL="1296000" indent="-288000">
              <a:lnSpc>
                <a:spcPct val="90000"/>
              </a:lnSpc>
              <a:spcBef>
                <a:spcPts val="850"/>
              </a:spcBef>
              <a:buClr>
                <a:srgbClr val="000000"/>
              </a:buClr>
              <a:buSzPct val="45000"/>
              <a:buFont typeface="Wingdings" charset="2"/>
              <a:buChar char=""/>
            </a:pPr>
            <a:r>
              <a:rPr b="0" lang="pt-BR" sz="1800" spc="-1" strike="noStrike">
                <a:solidFill>
                  <a:srgbClr val="00e5d6"/>
                </a:solidFill>
                <a:latin typeface="Arial"/>
              </a:rPr>
              <a:t>Third Outline Level</a:t>
            </a:r>
            <a:endParaRPr b="0" lang="pt-BR" sz="1800" spc="-1" strike="noStrike">
              <a:solidFill>
                <a:srgbClr val="00e5d6"/>
              </a:solidFill>
              <a:latin typeface="Arial"/>
            </a:endParaRPr>
          </a:p>
          <a:p>
            <a:pPr lvl="3" marL="1728000" indent="-216000">
              <a:lnSpc>
                <a:spcPct val="90000"/>
              </a:lnSpc>
              <a:spcBef>
                <a:spcPts val="567"/>
              </a:spcBef>
              <a:buClr>
                <a:srgbClr val="000000"/>
              </a:buClr>
              <a:buSzPct val="75000"/>
              <a:buFont typeface="Symbol" charset="2"/>
              <a:buChar char=""/>
            </a:pPr>
            <a:r>
              <a:rPr b="0" lang="pt-BR" sz="1800" spc="-1" strike="noStrike">
                <a:solidFill>
                  <a:srgbClr val="00e5d6"/>
                </a:solidFill>
                <a:latin typeface="Arial"/>
              </a:rPr>
              <a:t>Fourth Outline Level</a:t>
            </a:r>
            <a:endParaRPr b="0" lang="pt-BR" sz="1800" spc="-1" strike="noStrike">
              <a:solidFill>
                <a:srgbClr val="00e5d6"/>
              </a:solidFill>
              <a:latin typeface="Arial"/>
            </a:endParaRPr>
          </a:p>
          <a:p>
            <a:pPr lvl="4" marL="2160000" indent="-216000">
              <a:lnSpc>
                <a:spcPct val="90000"/>
              </a:lnSpc>
              <a:spcBef>
                <a:spcPts val="283"/>
              </a:spcBef>
              <a:buClr>
                <a:srgbClr val="000000"/>
              </a:buClr>
              <a:buSzPct val="45000"/>
              <a:buFont typeface="Wingdings" charset="2"/>
              <a:buChar char=""/>
            </a:pPr>
            <a:r>
              <a:rPr b="0" lang="pt-BR" sz="2000" spc="-1" strike="noStrike">
                <a:solidFill>
                  <a:srgbClr val="00e5d6"/>
                </a:solidFill>
                <a:latin typeface="Arial"/>
              </a:rPr>
              <a:t>Fifth Outline Level</a:t>
            </a:r>
            <a:endParaRPr b="0" lang="pt-BR" sz="2000" spc="-1" strike="noStrike">
              <a:solidFill>
                <a:srgbClr val="00e5d6"/>
              </a:solidFill>
              <a:latin typeface="Arial"/>
            </a:endParaRPr>
          </a:p>
          <a:p>
            <a:pPr lvl="5" marL="2592000" indent="-216000">
              <a:lnSpc>
                <a:spcPct val="90000"/>
              </a:lnSpc>
              <a:spcBef>
                <a:spcPts val="283"/>
              </a:spcBef>
              <a:buClr>
                <a:srgbClr val="000000"/>
              </a:buClr>
              <a:buSzPct val="45000"/>
              <a:buFont typeface="Wingdings" charset="2"/>
              <a:buChar char=""/>
            </a:pPr>
            <a:r>
              <a:rPr b="0" lang="pt-BR" sz="2000" spc="-1" strike="noStrike">
                <a:solidFill>
                  <a:srgbClr val="00e5d6"/>
                </a:solidFill>
                <a:latin typeface="Arial"/>
              </a:rPr>
              <a:t>Sixth Outline Level</a:t>
            </a:r>
            <a:endParaRPr b="0" lang="pt-BR" sz="2000" spc="-1" strike="noStrike">
              <a:solidFill>
                <a:srgbClr val="00e5d6"/>
              </a:solidFill>
              <a:latin typeface="Arial"/>
            </a:endParaRPr>
          </a:p>
          <a:p>
            <a:pPr lvl="6" marL="3024000" indent="-216000">
              <a:lnSpc>
                <a:spcPct val="90000"/>
              </a:lnSpc>
              <a:spcBef>
                <a:spcPts val="283"/>
              </a:spcBef>
              <a:buClr>
                <a:srgbClr val="000000"/>
              </a:buClr>
              <a:buSzPct val="45000"/>
              <a:buFont typeface="Wingdings" charset="2"/>
              <a:buChar char=""/>
            </a:pPr>
            <a:r>
              <a:rPr b="0" lang="pt-BR" sz="2000" spc="-1" strike="noStrike">
                <a:solidFill>
                  <a:srgbClr val="00e5d6"/>
                </a:solidFill>
                <a:latin typeface="Arial"/>
              </a:rPr>
              <a:t>Seventh Outline Level</a:t>
            </a:r>
            <a:endParaRPr b="0" lang="pt-BR" sz="2000" spc="-1" strike="noStrike">
              <a:solidFill>
                <a:srgbClr val="00e5d6"/>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cxnSp>
        <p:nvCxnSpPr>
          <p:cNvPr id="87" name="Google Shape;28;p4"/>
          <p:cNvCxnSpPr/>
          <p:nvPr/>
        </p:nvCxnSpPr>
        <p:spPr>
          <a:xfrm>
            <a:off x="942480" y="1055520"/>
            <a:ext cx="7292160" cy="720"/>
          </a:xfrm>
          <a:prstGeom prst="straightConnector1">
            <a:avLst/>
          </a:prstGeom>
          <a:ln w="19050">
            <a:solidFill>
              <a:srgbClr val="007e71"/>
            </a:solidFill>
            <a:round/>
          </a:ln>
        </p:spPr>
      </p:cxnSp>
      <p:cxnSp>
        <p:nvCxnSpPr>
          <p:cNvPr id="88" name="Google Shape;31;p4"/>
          <p:cNvCxnSpPr/>
          <p:nvPr/>
        </p:nvCxnSpPr>
        <p:spPr>
          <a:xfrm>
            <a:off x="949680" y="4433040"/>
            <a:ext cx="720" cy="711000"/>
          </a:xfrm>
          <a:prstGeom prst="straightConnector1">
            <a:avLst/>
          </a:prstGeom>
          <a:ln w="38100">
            <a:solidFill>
              <a:srgbClr val="0564c3"/>
            </a:solidFill>
            <a:round/>
          </a:ln>
        </p:spPr>
      </p:cxnSp>
      <p:cxnSp>
        <p:nvCxnSpPr>
          <p:cNvPr id="89" name="Google Shape;32;p4"/>
          <p:cNvCxnSpPr/>
          <p:nvPr/>
        </p:nvCxnSpPr>
        <p:spPr>
          <a:xfrm>
            <a:off x="1285920" y="4433040"/>
            <a:ext cx="720" cy="711000"/>
          </a:xfrm>
          <a:prstGeom prst="straightConnector1">
            <a:avLst/>
          </a:prstGeom>
          <a:ln w="38100">
            <a:solidFill>
              <a:srgbClr val="0564c3"/>
            </a:solidFill>
            <a:round/>
          </a:ln>
        </p:spPr>
      </p:cxnSp>
      <p:cxnSp>
        <p:nvCxnSpPr>
          <p:cNvPr id="90" name="Google Shape;33;p4"/>
          <p:cNvCxnSpPr/>
          <p:nvPr/>
        </p:nvCxnSpPr>
        <p:spPr>
          <a:xfrm>
            <a:off x="1621800" y="4433040"/>
            <a:ext cx="720" cy="711000"/>
          </a:xfrm>
          <a:prstGeom prst="straightConnector1">
            <a:avLst/>
          </a:prstGeom>
          <a:ln w="38100">
            <a:solidFill>
              <a:srgbClr val="0564c3"/>
            </a:solidFill>
            <a:round/>
          </a:ln>
        </p:spPr>
      </p:cxnSp>
      <p:cxnSp>
        <p:nvCxnSpPr>
          <p:cNvPr id="91" name="Google Shape;34;p4"/>
          <p:cNvCxnSpPr/>
          <p:nvPr/>
        </p:nvCxnSpPr>
        <p:spPr>
          <a:xfrm>
            <a:off x="1171440" y="4433040"/>
            <a:ext cx="720" cy="711000"/>
          </a:xfrm>
          <a:prstGeom prst="straightConnector1">
            <a:avLst/>
          </a:prstGeom>
          <a:ln w="38100">
            <a:solidFill>
              <a:srgbClr val="0564c3"/>
            </a:solidFill>
            <a:round/>
          </a:ln>
        </p:spPr>
      </p:cxnSp>
      <p:cxnSp>
        <p:nvCxnSpPr>
          <p:cNvPr id="92" name="Google Shape;35;p4"/>
          <p:cNvCxnSpPr/>
          <p:nvPr/>
        </p:nvCxnSpPr>
        <p:spPr>
          <a:xfrm>
            <a:off x="1507320" y="4433040"/>
            <a:ext cx="720" cy="711000"/>
          </a:xfrm>
          <a:prstGeom prst="straightConnector1">
            <a:avLst/>
          </a:prstGeom>
          <a:ln w="38100">
            <a:solidFill>
              <a:srgbClr val="0564c3"/>
            </a:solidFill>
            <a:round/>
          </a:ln>
        </p:spPr>
      </p:cxnSp>
      <p:cxnSp>
        <p:nvCxnSpPr>
          <p:cNvPr id="93" name="Google Shape;36;p4"/>
          <p:cNvCxnSpPr/>
          <p:nvPr/>
        </p:nvCxnSpPr>
        <p:spPr>
          <a:xfrm>
            <a:off x="1392840" y="4433040"/>
            <a:ext cx="720" cy="711000"/>
          </a:xfrm>
          <a:prstGeom prst="straightConnector1">
            <a:avLst/>
          </a:prstGeom>
          <a:ln w="38100">
            <a:solidFill>
              <a:srgbClr val="0564c3"/>
            </a:solidFill>
            <a:round/>
          </a:ln>
        </p:spPr>
      </p:cxnSp>
      <p:cxnSp>
        <p:nvCxnSpPr>
          <p:cNvPr id="94" name="Google Shape;37;p4"/>
          <p:cNvCxnSpPr/>
          <p:nvPr/>
        </p:nvCxnSpPr>
        <p:spPr>
          <a:xfrm>
            <a:off x="1056960" y="4433040"/>
            <a:ext cx="720" cy="711000"/>
          </a:xfrm>
          <a:prstGeom prst="straightConnector1">
            <a:avLst/>
          </a:prstGeom>
          <a:ln w="38100">
            <a:solidFill>
              <a:srgbClr val="0564c3"/>
            </a:solidFill>
            <a:round/>
          </a:ln>
        </p:spPr>
      </p:cxnSp>
      <p:cxnSp>
        <p:nvCxnSpPr>
          <p:cNvPr id="95" name="Google Shape;38;p4"/>
          <p:cNvCxnSpPr/>
          <p:nvPr/>
        </p:nvCxnSpPr>
        <p:spPr>
          <a:xfrm>
            <a:off x="1742760" y="4433040"/>
            <a:ext cx="720" cy="711000"/>
          </a:xfrm>
          <a:prstGeom prst="straightConnector1">
            <a:avLst/>
          </a:prstGeom>
          <a:ln w="38100">
            <a:solidFill>
              <a:srgbClr val="0564c3"/>
            </a:solidFill>
            <a:round/>
          </a:ln>
        </p:spPr>
      </p:cxnSp>
      <p:sp>
        <p:nvSpPr>
          <p:cNvPr id="96" name="PlaceHolder 1"/>
          <p:cNvSpPr>
            <a:spLocks noGrp="1"/>
          </p:cNvSpPr>
          <p:nvPr>
            <p:ph type="sldNum" idx="1"/>
          </p:nvPr>
        </p:nvSpPr>
        <p:spPr>
          <a:xfrm>
            <a:off x="8580240" y="4663080"/>
            <a:ext cx="563040" cy="479520"/>
          </a:xfrm>
          <a:prstGeom prst="rect">
            <a:avLst/>
          </a:prstGeom>
          <a:solidFill>
            <a:srgbClr val="ffffff"/>
          </a:solidFill>
          <a:ln w="0">
            <a:noFill/>
          </a:ln>
        </p:spPr>
        <p:txBody>
          <a:bodyPr lIns="90000" rIns="90000" tIns="91440" bIns="91440" anchor="ctr">
            <a:noAutofit/>
          </a:bodyPr>
          <a:lstStyle>
            <a:lvl1pPr indent="0" algn="ctr">
              <a:lnSpc>
                <a:spcPct val="100000"/>
              </a:lnSpc>
              <a:buNone/>
              <a:tabLst>
                <a:tab algn="l" pos="0"/>
              </a:tabLst>
              <a:defRPr b="1" lang="en" sz="1400" spc="-1" strike="noStrike">
                <a:solidFill>
                  <a:schemeClr val="dk2"/>
                </a:solidFill>
                <a:latin typeface="Arial"/>
                <a:ea typeface="Arial"/>
              </a:defRPr>
            </a:lvl1pPr>
          </a:lstStyle>
          <a:p>
            <a:pPr indent="0" algn="ctr">
              <a:lnSpc>
                <a:spcPct val="100000"/>
              </a:lnSpc>
              <a:buNone/>
              <a:tabLst>
                <a:tab algn="l" pos="0"/>
              </a:tabLst>
            </a:pPr>
            <a:fld id="{369BBE50-7D0E-4C87-B4D4-04A03E18FEFB}" type="slidenum">
              <a:rPr b="1" lang="en" sz="1400" spc="-1" strike="noStrike">
                <a:solidFill>
                  <a:schemeClr val="dk2"/>
                </a:solidFill>
                <a:latin typeface="Arial"/>
                <a:ea typeface="Arial"/>
              </a:rPr>
              <a:t>&lt;number&gt;</a:t>
            </a:fld>
            <a:endParaRPr b="0" lang="pt-BR" sz="1400" spc="-1" strike="noStrike">
              <a:latin typeface="Times New Roman"/>
            </a:endParaRPr>
          </a:p>
        </p:txBody>
      </p:sp>
      <p:sp>
        <p:nvSpPr>
          <p:cNvPr id="97" name="PlaceHolder 2"/>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r>
              <a:rPr b="0" lang="pt-BR" sz="1800" spc="-1" strike="noStrike">
                <a:solidFill>
                  <a:srgbClr val="00e5d6"/>
                </a:solidFill>
                <a:latin typeface="Arial"/>
              </a:rPr>
              <a:t>Click to edit the title text format</a:t>
            </a:r>
            <a:endParaRPr b="0" lang="pt-BR" sz="1800" spc="-1" strike="noStrike">
              <a:solidFill>
                <a:srgbClr val="00e5d6"/>
              </a:solidFill>
              <a:latin typeface="Arial"/>
            </a:endParaRPr>
          </a:p>
        </p:txBody>
      </p:sp>
      <p:sp>
        <p:nvSpPr>
          <p:cNvPr id="98" name="PlaceHolder 3"/>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pt-BR" sz="2800" spc="-1" strike="noStrike">
                <a:solidFill>
                  <a:srgbClr val="00e5d6"/>
                </a:solidFill>
                <a:latin typeface="Arial"/>
              </a:rPr>
              <a:t>Click to edit the outline text format</a:t>
            </a:r>
            <a:endParaRPr b="0" lang="pt-BR" sz="2800" spc="-1" strike="noStrike">
              <a:solidFill>
                <a:srgbClr val="00e5d6"/>
              </a:solidFill>
              <a:latin typeface="Arial"/>
            </a:endParaRPr>
          </a:p>
          <a:p>
            <a:pPr lvl="1" marL="864000" indent="-324000">
              <a:lnSpc>
                <a:spcPct val="90000"/>
              </a:lnSpc>
              <a:spcBef>
                <a:spcPts val="1134"/>
              </a:spcBef>
              <a:buClr>
                <a:srgbClr val="000000"/>
              </a:buClr>
              <a:buSzPct val="75000"/>
              <a:buFont typeface="Symbol" charset="2"/>
              <a:buChar char=""/>
            </a:pPr>
            <a:r>
              <a:rPr b="0" lang="pt-BR" sz="2000" spc="-1" strike="noStrike">
                <a:solidFill>
                  <a:srgbClr val="00e5d6"/>
                </a:solidFill>
                <a:latin typeface="Arial"/>
              </a:rPr>
              <a:t>Second Outline Level</a:t>
            </a:r>
            <a:endParaRPr b="0" lang="pt-BR" sz="2000" spc="-1" strike="noStrike">
              <a:solidFill>
                <a:srgbClr val="00e5d6"/>
              </a:solidFill>
              <a:latin typeface="Arial"/>
            </a:endParaRPr>
          </a:p>
          <a:p>
            <a:pPr lvl="2" marL="1296000" indent="-288000">
              <a:lnSpc>
                <a:spcPct val="90000"/>
              </a:lnSpc>
              <a:spcBef>
                <a:spcPts val="850"/>
              </a:spcBef>
              <a:buClr>
                <a:srgbClr val="000000"/>
              </a:buClr>
              <a:buSzPct val="45000"/>
              <a:buFont typeface="Wingdings" charset="2"/>
              <a:buChar char=""/>
            </a:pPr>
            <a:r>
              <a:rPr b="0" lang="pt-BR" sz="1800" spc="-1" strike="noStrike">
                <a:solidFill>
                  <a:srgbClr val="00e5d6"/>
                </a:solidFill>
                <a:latin typeface="Arial"/>
              </a:rPr>
              <a:t>Third Outline Level</a:t>
            </a:r>
            <a:endParaRPr b="0" lang="pt-BR" sz="1800" spc="-1" strike="noStrike">
              <a:solidFill>
                <a:srgbClr val="00e5d6"/>
              </a:solidFill>
              <a:latin typeface="Arial"/>
            </a:endParaRPr>
          </a:p>
          <a:p>
            <a:pPr lvl="3" marL="1728000" indent="-216000">
              <a:lnSpc>
                <a:spcPct val="90000"/>
              </a:lnSpc>
              <a:spcBef>
                <a:spcPts val="567"/>
              </a:spcBef>
              <a:buClr>
                <a:srgbClr val="000000"/>
              </a:buClr>
              <a:buSzPct val="75000"/>
              <a:buFont typeface="Symbol" charset="2"/>
              <a:buChar char=""/>
            </a:pPr>
            <a:r>
              <a:rPr b="0" lang="pt-BR" sz="1800" spc="-1" strike="noStrike">
                <a:solidFill>
                  <a:srgbClr val="00e5d6"/>
                </a:solidFill>
                <a:latin typeface="Arial"/>
              </a:rPr>
              <a:t>Fourth Outline Level</a:t>
            </a:r>
            <a:endParaRPr b="0" lang="pt-BR" sz="1800" spc="-1" strike="noStrike">
              <a:solidFill>
                <a:srgbClr val="00e5d6"/>
              </a:solidFill>
              <a:latin typeface="Arial"/>
            </a:endParaRPr>
          </a:p>
          <a:p>
            <a:pPr lvl="4" marL="2160000" indent="-216000">
              <a:lnSpc>
                <a:spcPct val="90000"/>
              </a:lnSpc>
              <a:spcBef>
                <a:spcPts val="283"/>
              </a:spcBef>
              <a:buClr>
                <a:srgbClr val="000000"/>
              </a:buClr>
              <a:buSzPct val="45000"/>
              <a:buFont typeface="Wingdings" charset="2"/>
              <a:buChar char=""/>
            </a:pPr>
            <a:r>
              <a:rPr b="0" lang="pt-BR" sz="2000" spc="-1" strike="noStrike">
                <a:solidFill>
                  <a:srgbClr val="00e5d6"/>
                </a:solidFill>
                <a:latin typeface="Arial"/>
              </a:rPr>
              <a:t>Fifth Outline Level</a:t>
            </a:r>
            <a:endParaRPr b="0" lang="pt-BR" sz="2000" spc="-1" strike="noStrike">
              <a:solidFill>
                <a:srgbClr val="00e5d6"/>
              </a:solidFill>
              <a:latin typeface="Arial"/>
            </a:endParaRPr>
          </a:p>
          <a:p>
            <a:pPr lvl="5" marL="2592000" indent="-216000">
              <a:lnSpc>
                <a:spcPct val="90000"/>
              </a:lnSpc>
              <a:spcBef>
                <a:spcPts val="283"/>
              </a:spcBef>
              <a:buClr>
                <a:srgbClr val="000000"/>
              </a:buClr>
              <a:buSzPct val="45000"/>
              <a:buFont typeface="Wingdings" charset="2"/>
              <a:buChar char=""/>
            </a:pPr>
            <a:r>
              <a:rPr b="0" lang="pt-BR" sz="2000" spc="-1" strike="noStrike">
                <a:solidFill>
                  <a:srgbClr val="00e5d6"/>
                </a:solidFill>
                <a:latin typeface="Arial"/>
              </a:rPr>
              <a:t>Sixth Outline Level</a:t>
            </a:r>
            <a:endParaRPr b="0" lang="pt-BR" sz="2000" spc="-1" strike="noStrike">
              <a:solidFill>
                <a:srgbClr val="00e5d6"/>
              </a:solidFill>
              <a:latin typeface="Arial"/>
            </a:endParaRPr>
          </a:p>
          <a:p>
            <a:pPr lvl="6" marL="3024000" indent="-216000">
              <a:lnSpc>
                <a:spcPct val="90000"/>
              </a:lnSpc>
              <a:spcBef>
                <a:spcPts val="283"/>
              </a:spcBef>
              <a:buClr>
                <a:srgbClr val="000000"/>
              </a:buClr>
              <a:buSzPct val="45000"/>
              <a:buFont typeface="Wingdings" charset="2"/>
              <a:buChar char=""/>
            </a:pPr>
            <a:r>
              <a:rPr b="0" lang="pt-BR" sz="2000" spc="-1" strike="noStrike">
                <a:solidFill>
                  <a:srgbClr val="00e5d6"/>
                </a:solidFill>
                <a:latin typeface="Arial"/>
              </a:rPr>
              <a:t>Seventh Outline Level</a:t>
            </a:r>
            <a:endParaRPr b="0" lang="pt-BR" sz="2000" spc="-1" strike="noStrike">
              <a:solidFill>
                <a:srgbClr val="00e5d6"/>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cxnSp>
        <p:nvCxnSpPr>
          <p:cNvPr id="135" name="Google Shape;107;p10"/>
          <p:cNvCxnSpPr/>
          <p:nvPr/>
        </p:nvCxnSpPr>
        <p:spPr>
          <a:xfrm>
            <a:off x="949680" y="0"/>
            <a:ext cx="720" cy="5144040"/>
          </a:xfrm>
          <a:prstGeom prst="straightConnector1">
            <a:avLst/>
          </a:prstGeom>
          <a:ln w="38100">
            <a:solidFill>
              <a:srgbClr val="0564c3"/>
            </a:solidFill>
            <a:round/>
          </a:ln>
        </p:spPr>
      </p:cxnSp>
      <p:cxnSp>
        <p:nvCxnSpPr>
          <p:cNvPr id="136" name="Google Shape;108;p10"/>
          <p:cNvCxnSpPr/>
          <p:nvPr/>
        </p:nvCxnSpPr>
        <p:spPr>
          <a:xfrm>
            <a:off x="1285920" y="0"/>
            <a:ext cx="720" cy="5144040"/>
          </a:xfrm>
          <a:prstGeom prst="straightConnector1">
            <a:avLst/>
          </a:prstGeom>
          <a:ln w="38100">
            <a:solidFill>
              <a:srgbClr val="0564c3"/>
            </a:solidFill>
            <a:round/>
          </a:ln>
        </p:spPr>
      </p:cxnSp>
      <p:cxnSp>
        <p:nvCxnSpPr>
          <p:cNvPr id="137" name="Google Shape;109;p10"/>
          <p:cNvCxnSpPr/>
          <p:nvPr/>
        </p:nvCxnSpPr>
        <p:spPr>
          <a:xfrm>
            <a:off x="1621800" y="0"/>
            <a:ext cx="720" cy="5144040"/>
          </a:xfrm>
          <a:prstGeom prst="straightConnector1">
            <a:avLst/>
          </a:prstGeom>
          <a:ln w="38100">
            <a:solidFill>
              <a:srgbClr val="0564c3"/>
            </a:solidFill>
            <a:round/>
          </a:ln>
        </p:spPr>
      </p:cxnSp>
      <p:cxnSp>
        <p:nvCxnSpPr>
          <p:cNvPr id="138" name="Google Shape;110;p10"/>
          <p:cNvCxnSpPr/>
          <p:nvPr/>
        </p:nvCxnSpPr>
        <p:spPr>
          <a:xfrm>
            <a:off x="1171440" y="0"/>
            <a:ext cx="720" cy="5144040"/>
          </a:xfrm>
          <a:prstGeom prst="straightConnector1">
            <a:avLst/>
          </a:prstGeom>
          <a:ln w="38100">
            <a:solidFill>
              <a:srgbClr val="0564c3"/>
            </a:solidFill>
            <a:round/>
          </a:ln>
        </p:spPr>
      </p:cxnSp>
      <p:cxnSp>
        <p:nvCxnSpPr>
          <p:cNvPr id="139" name="Google Shape;111;p10"/>
          <p:cNvCxnSpPr/>
          <p:nvPr/>
        </p:nvCxnSpPr>
        <p:spPr>
          <a:xfrm>
            <a:off x="1507320" y="0"/>
            <a:ext cx="720" cy="5144040"/>
          </a:xfrm>
          <a:prstGeom prst="straightConnector1">
            <a:avLst/>
          </a:prstGeom>
          <a:ln w="38100">
            <a:solidFill>
              <a:srgbClr val="0564c3"/>
            </a:solidFill>
            <a:round/>
          </a:ln>
        </p:spPr>
      </p:cxnSp>
      <p:cxnSp>
        <p:nvCxnSpPr>
          <p:cNvPr id="140" name="Google Shape;112;p10"/>
          <p:cNvCxnSpPr/>
          <p:nvPr/>
        </p:nvCxnSpPr>
        <p:spPr>
          <a:xfrm>
            <a:off x="1392840" y="0"/>
            <a:ext cx="720" cy="5144040"/>
          </a:xfrm>
          <a:prstGeom prst="straightConnector1">
            <a:avLst/>
          </a:prstGeom>
          <a:ln w="38100">
            <a:solidFill>
              <a:srgbClr val="0564c3"/>
            </a:solidFill>
            <a:round/>
          </a:ln>
        </p:spPr>
      </p:cxnSp>
      <p:cxnSp>
        <p:nvCxnSpPr>
          <p:cNvPr id="141" name="Google Shape;113;p10"/>
          <p:cNvCxnSpPr/>
          <p:nvPr/>
        </p:nvCxnSpPr>
        <p:spPr>
          <a:xfrm>
            <a:off x="1056960" y="0"/>
            <a:ext cx="720" cy="5144040"/>
          </a:xfrm>
          <a:prstGeom prst="straightConnector1">
            <a:avLst/>
          </a:prstGeom>
          <a:ln w="38100">
            <a:solidFill>
              <a:srgbClr val="0564c3"/>
            </a:solidFill>
            <a:round/>
          </a:ln>
        </p:spPr>
      </p:cxnSp>
      <p:cxnSp>
        <p:nvCxnSpPr>
          <p:cNvPr id="142" name="Google Shape;114;p10"/>
          <p:cNvCxnSpPr/>
          <p:nvPr/>
        </p:nvCxnSpPr>
        <p:spPr>
          <a:xfrm>
            <a:off x="1742760" y="0"/>
            <a:ext cx="720" cy="5144040"/>
          </a:xfrm>
          <a:prstGeom prst="straightConnector1">
            <a:avLst/>
          </a:prstGeom>
          <a:ln w="38100">
            <a:solidFill>
              <a:srgbClr val="0564c3"/>
            </a:solidFill>
            <a:round/>
          </a:ln>
        </p:spPr>
      </p:cxnSp>
      <p:sp>
        <p:nvSpPr>
          <p:cNvPr id="143" name="PlaceHolder 1"/>
          <p:cNvSpPr>
            <a:spLocks noGrp="1"/>
          </p:cNvSpPr>
          <p:nvPr>
            <p:ph type="sldNum" idx="2"/>
          </p:nvPr>
        </p:nvSpPr>
        <p:spPr>
          <a:xfrm>
            <a:off x="8580240" y="4663080"/>
            <a:ext cx="563040" cy="479520"/>
          </a:xfrm>
          <a:prstGeom prst="rect">
            <a:avLst/>
          </a:prstGeom>
          <a:solidFill>
            <a:srgbClr val="ffffff"/>
          </a:solidFill>
          <a:ln w="0">
            <a:noFill/>
          </a:ln>
        </p:spPr>
        <p:txBody>
          <a:bodyPr lIns="90000" rIns="90000" tIns="91440" bIns="91440" anchor="ctr">
            <a:noAutofit/>
          </a:bodyPr>
          <a:lstStyle>
            <a:lvl1pPr indent="0" algn="ctr">
              <a:lnSpc>
                <a:spcPct val="100000"/>
              </a:lnSpc>
              <a:buNone/>
              <a:tabLst>
                <a:tab algn="l" pos="0"/>
              </a:tabLst>
              <a:defRPr b="1" lang="en" sz="1400" spc="-1" strike="noStrike">
                <a:solidFill>
                  <a:schemeClr val="dk2"/>
                </a:solidFill>
                <a:latin typeface="Arial"/>
                <a:ea typeface="Arial"/>
              </a:defRPr>
            </a:lvl1pPr>
          </a:lstStyle>
          <a:p>
            <a:pPr indent="0" algn="ctr">
              <a:lnSpc>
                <a:spcPct val="100000"/>
              </a:lnSpc>
              <a:buNone/>
              <a:tabLst>
                <a:tab algn="l" pos="0"/>
              </a:tabLst>
            </a:pPr>
            <a:fld id="{C4D079F9-79D0-4985-B0EA-63D37B10D891}" type="slidenum">
              <a:rPr b="1" lang="en" sz="1400" spc="-1" strike="noStrike">
                <a:solidFill>
                  <a:schemeClr val="dk2"/>
                </a:solidFill>
                <a:latin typeface="Arial"/>
                <a:ea typeface="Arial"/>
              </a:rPr>
              <a:t>&lt;number&gt;</a:t>
            </a:fld>
            <a:endParaRPr b="0" lang="pt-BR" sz="1400" spc="-1" strike="noStrike">
              <a:latin typeface="Times New Roman"/>
            </a:endParaRPr>
          </a:p>
        </p:txBody>
      </p:sp>
      <p:sp>
        <p:nvSpPr>
          <p:cNvPr id="144" name="PlaceHolder 2"/>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r>
              <a:rPr b="0" lang="pt-BR" sz="1800" spc="-1" strike="noStrike">
                <a:solidFill>
                  <a:srgbClr val="00e5d6"/>
                </a:solidFill>
                <a:latin typeface="Arial"/>
              </a:rPr>
              <a:t>Click to edit the title text format</a:t>
            </a:r>
            <a:endParaRPr b="0" lang="pt-BR" sz="1800" spc="-1" strike="noStrike">
              <a:solidFill>
                <a:srgbClr val="00e5d6"/>
              </a:solidFill>
              <a:latin typeface="Arial"/>
            </a:endParaRPr>
          </a:p>
        </p:txBody>
      </p:sp>
      <p:sp>
        <p:nvSpPr>
          <p:cNvPr id="145" name="PlaceHolder 3"/>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pt-BR" sz="2800" spc="-1" strike="noStrike">
                <a:solidFill>
                  <a:srgbClr val="00e5d6"/>
                </a:solidFill>
                <a:latin typeface="Arial"/>
              </a:rPr>
              <a:t>Click to edit the outline text format</a:t>
            </a:r>
            <a:endParaRPr b="0" lang="pt-BR" sz="2800" spc="-1" strike="noStrike">
              <a:solidFill>
                <a:srgbClr val="00e5d6"/>
              </a:solidFill>
              <a:latin typeface="Arial"/>
            </a:endParaRPr>
          </a:p>
          <a:p>
            <a:pPr lvl="1" marL="864000" indent="-324000">
              <a:lnSpc>
                <a:spcPct val="90000"/>
              </a:lnSpc>
              <a:spcBef>
                <a:spcPts val="1134"/>
              </a:spcBef>
              <a:buClr>
                <a:srgbClr val="000000"/>
              </a:buClr>
              <a:buSzPct val="75000"/>
              <a:buFont typeface="Symbol" charset="2"/>
              <a:buChar char=""/>
            </a:pPr>
            <a:r>
              <a:rPr b="0" lang="pt-BR" sz="2000" spc="-1" strike="noStrike">
                <a:solidFill>
                  <a:srgbClr val="00e5d6"/>
                </a:solidFill>
                <a:latin typeface="Arial"/>
              </a:rPr>
              <a:t>Second Outline Level</a:t>
            </a:r>
            <a:endParaRPr b="0" lang="pt-BR" sz="2000" spc="-1" strike="noStrike">
              <a:solidFill>
                <a:srgbClr val="00e5d6"/>
              </a:solidFill>
              <a:latin typeface="Arial"/>
            </a:endParaRPr>
          </a:p>
          <a:p>
            <a:pPr lvl="2" marL="1296000" indent="-288000">
              <a:lnSpc>
                <a:spcPct val="90000"/>
              </a:lnSpc>
              <a:spcBef>
                <a:spcPts val="850"/>
              </a:spcBef>
              <a:buClr>
                <a:srgbClr val="000000"/>
              </a:buClr>
              <a:buSzPct val="45000"/>
              <a:buFont typeface="Wingdings" charset="2"/>
              <a:buChar char=""/>
            </a:pPr>
            <a:r>
              <a:rPr b="0" lang="pt-BR" sz="1800" spc="-1" strike="noStrike">
                <a:solidFill>
                  <a:srgbClr val="00e5d6"/>
                </a:solidFill>
                <a:latin typeface="Arial"/>
              </a:rPr>
              <a:t>Third Outline Level</a:t>
            </a:r>
            <a:endParaRPr b="0" lang="pt-BR" sz="1800" spc="-1" strike="noStrike">
              <a:solidFill>
                <a:srgbClr val="00e5d6"/>
              </a:solidFill>
              <a:latin typeface="Arial"/>
            </a:endParaRPr>
          </a:p>
          <a:p>
            <a:pPr lvl="3" marL="1728000" indent="-216000">
              <a:lnSpc>
                <a:spcPct val="90000"/>
              </a:lnSpc>
              <a:spcBef>
                <a:spcPts val="567"/>
              </a:spcBef>
              <a:buClr>
                <a:srgbClr val="000000"/>
              </a:buClr>
              <a:buSzPct val="75000"/>
              <a:buFont typeface="Symbol" charset="2"/>
              <a:buChar char=""/>
            </a:pPr>
            <a:r>
              <a:rPr b="0" lang="pt-BR" sz="1800" spc="-1" strike="noStrike">
                <a:solidFill>
                  <a:srgbClr val="00e5d6"/>
                </a:solidFill>
                <a:latin typeface="Arial"/>
              </a:rPr>
              <a:t>Fourth Outline Level</a:t>
            </a:r>
            <a:endParaRPr b="0" lang="pt-BR" sz="1800" spc="-1" strike="noStrike">
              <a:solidFill>
                <a:srgbClr val="00e5d6"/>
              </a:solidFill>
              <a:latin typeface="Arial"/>
            </a:endParaRPr>
          </a:p>
          <a:p>
            <a:pPr lvl="4" marL="2160000" indent="-216000">
              <a:lnSpc>
                <a:spcPct val="90000"/>
              </a:lnSpc>
              <a:spcBef>
                <a:spcPts val="283"/>
              </a:spcBef>
              <a:buClr>
                <a:srgbClr val="000000"/>
              </a:buClr>
              <a:buSzPct val="45000"/>
              <a:buFont typeface="Wingdings" charset="2"/>
              <a:buChar char=""/>
            </a:pPr>
            <a:r>
              <a:rPr b="0" lang="pt-BR" sz="2000" spc="-1" strike="noStrike">
                <a:solidFill>
                  <a:srgbClr val="00e5d6"/>
                </a:solidFill>
                <a:latin typeface="Arial"/>
              </a:rPr>
              <a:t>Fifth Outline Level</a:t>
            </a:r>
            <a:endParaRPr b="0" lang="pt-BR" sz="2000" spc="-1" strike="noStrike">
              <a:solidFill>
                <a:srgbClr val="00e5d6"/>
              </a:solidFill>
              <a:latin typeface="Arial"/>
            </a:endParaRPr>
          </a:p>
          <a:p>
            <a:pPr lvl="5" marL="2592000" indent="-216000">
              <a:lnSpc>
                <a:spcPct val="90000"/>
              </a:lnSpc>
              <a:spcBef>
                <a:spcPts val="283"/>
              </a:spcBef>
              <a:buClr>
                <a:srgbClr val="000000"/>
              </a:buClr>
              <a:buSzPct val="45000"/>
              <a:buFont typeface="Wingdings" charset="2"/>
              <a:buChar char=""/>
            </a:pPr>
            <a:r>
              <a:rPr b="0" lang="pt-BR" sz="2000" spc="-1" strike="noStrike">
                <a:solidFill>
                  <a:srgbClr val="00e5d6"/>
                </a:solidFill>
                <a:latin typeface="Arial"/>
              </a:rPr>
              <a:t>Sixth Outline Level</a:t>
            </a:r>
            <a:endParaRPr b="0" lang="pt-BR" sz="2000" spc="-1" strike="noStrike">
              <a:solidFill>
                <a:srgbClr val="00e5d6"/>
              </a:solidFill>
              <a:latin typeface="Arial"/>
            </a:endParaRPr>
          </a:p>
          <a:p>
            <a:pPr lvl="6" marL="3024000" indent="-216000">
              <a:lnSpc>
                <a:spcPct val="90000"/>
              </a:lnSpc>
              <a:spcBef>
                <a:spcPts val="283"/>
              </a:spcBef>
              <a:buClr>
                <a:srgbClr val="000000"/>
              </a:buClr>
              <a:buSzPct val="45000"/>
              <a:buFont typeface="Wingdings" charset="2"/>
              <a:buChar char=""/>
            </a:pPr>
            <a:r>
              <a:rPr b="0" lang="pt-BR" sz="2000" spc="-1" strike="noStrike">
                <a:solidFill>
                  <a:srgbClr val="00e5d6"/>
                </a:solidFill>
                <a:latin typeface="Arial"/>
              </a:rPr>
              <a:t>Seventh Outline Level</a:t>
            </a:r>
            <a:endParaRPr b="0" lang="pt-BR" sz="2000" spc="-1" strike="noStrike">
              <a:solidFill>
                <a:srgbClr val="00e5d6"/>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cxnSp>
        <p:nvCxnSpPr>
          <p:cNvPr id="182" name="Google Shape;51;p6"/>
          <p:cNvCxnSpPr/>
          <p:nvPr/>
        </p:nvCxnSpPr>
        <p:spPr>
          <a:xfrm>
            <a:off x="942480" y="1055520"/>
            <a:ext cx="7292160" cy="720"/>
          </a:xfrm>
          <a:prstGeom prst="straightConnector1">
            <a:avLst/>
          </a:prstGeom>
          <a:ln w="19050">
            <a:solidFill>
              <a:srgbClr val="007e71"/>
            </a:solidFill>
            <a:round/>
          </a:ln>
        </p:spPr>
      </p:cxnSp>
      <p:cxnSp>
        <p:nvCxnSpPr>
          <p:cNvPr id="183" name="Google Shape;55;p6"/>
          <p:cNvCxnSpPr/>
          <p:nvPr/>
        </p:nvCxnSpPr>
        <p:spPr>
          <a:xfrm>
            <a:off x="949680" y="4433040"/>
            <a:ext cx="720" cy="711000"/>
          </a:xfrm>
          <a:prstGeom prst="straightConnector1">
            <a:avLst/>
          </a:prstGeom>
          <a:ln w="38100">
            <a:solidFill>
              <a:srgbClr val="0564c3"/>
            </a:solidFill>
            <a:round/>
          </a:ln>
        </p:spPr>
      </p:cxnSp>
      <p:cxnSp>
        <p:nvCxnSpPr>
          <p:cNvPr id="184" name="Google Shape;56;p6"/>
          <p:cNvCxnSpPr/>
          <p:nvPr/>
        </p:nvCxnSpPr>
        <p:spPr>
          <a:xfrm>
            <a:off x="1285920" y="4433040"/>
            <a:ext cx="720" cy="711000"/>
          </a:xfrm>
          <a:prstGeom prst="straightConnector1">
            <a:avLst/>
          </a:prstGeom>
          <a:ln w="38100">
            <a:solidFill>
              <a:srgbClr val="0564c3"/>
            </a:solidFill>
            <a:round/>
          </a:ln>
        </p:spPr>
      </p:cxnSp>
      <p:cxnSp>
        <p:nvCxnSpPr>
          <p:cNvPr id="185" name="Google Shape;57;p6"/>
          <p:cNvCxnSpPr/>
          <p:nvPr/>
        </p:nvCxnSpPr>
        <p:spPr>
          <a:xfrm>
            <a:off x="1621800" y="4433040"/>
            <a:ext cx="720" cy="711000"/>
          </a:xfrm>
          <a:prstGeom prst="straightConnector1">
            <a:avLst/>
          </a:prstGeom>
          <a:ln w="38100">
            <a:solidFill>
              <a:srgbClr val="0564c3"/>
            </a:solidFill>
            <a:round/>
          </a:ln>
        </p:spPr>
      </p:cxnSp>
      <p:cxnSp>
        <p:nvCxnSpPr>
          <p:cNvPr id="186" name="Google Shape;58;p6"/>
          <p:cNvCxnSpPr/>
          <p:nvPr/>
        </p:nvCxnSpPr>
        <p:spPr>
          <a:xfrm>
            <a:off x="1171440" y="4433040"/>
            <a:ext cx="720" cy="711000"/>
          </a:xfrm>
          <a:prstGeom prst="straightConnector1">
            <a:avLst/>
          </a:prstGeom>
          <a:ln w="38100">
            <a:solidFill>
              <a:srgbClr val="0564c3"/>
            </a:solidFill>
            <a:round/>
          </a:ln>
        </p:spPr>
      </p:cxnSp>
      <p:cxnSp>
        <p:nvCxnSpPr>
          <p:cNvPr id="187" name="Google Shape;59;p6"/>
          <p:cNvCxnSpPr/>
          <p:nvPr/>
        </p:nvCxnSpPr>
        <p:spPr>
          <a:xfrm>
            <a:off x="1507320" y="4433040"/>
            <a:ext cx="720" cy="711000"/>
          </a:xfrm>
          <a:prstGeom prst="straightConnector1">
            <a:avLst/>
          </a:prstGeom>
          <a:ln w="38100">
            <a:solidFill>
              <a:srgbClr val="0564c3"/>
            </a:solidFill>
            <a:round/>
          </a:ln>
        </p:spPr>
      </p:cxnSp>
      <p:cxnSp>
        <p:nvCxnSpPr>
          <p:cNvPr id="188" name="Google Shape;60;p6"/>
          <p:cNvCxnSpPr/>
          <p:nvPr/>
        </p:nvCxnSpPr>
        <p:spPr>
          <a:xfrm>
            <a:off x="1392840" y="4433040"/>
            <a:ext cx="720" cy="711000"/>
          </a:xfrm>
          <a:prstGeom prst="straightConnector1">
            <a:avLst/>
          </a:prstGeom>
          <a:ln w="38100">
            <a:solidFill>
              <a:srgbClr val="0564c3"/>
            </a:solidFill>
            <a:round/>
          </a:ln>
        </p:spPr>
      </p:cxnSp>
      <p:cxnSp>
        <p:nvCxnSpPr>
          <p:cNvPr id="189" name="Google Shape;61;p6"/>
          <p:cNvCxnSpPr/>
          <p:nvPr/>
        </p:nvCxnSpPr>
        <p:spPr>
          <a:xfrm>
            <a:off x="1056960" y="4433040"/>
            <a:ext cx="720" cy="711000"/>
          </a:xfrm>
          <a:prstGeom prst="straightConnector1">
            <a:avLst/>
          </a:prstGeom>
          <a:ln w="38100">
            <a:solidFill>
              <a:srgbClr val="0564c3"/>
            </a:solidFill>
            <a:round/>
          </a:ln>
        </p:spPr>
      </p:cxnSp>
      <p:cxnSp>
        <p:nvCxnSpPr>
          <p:cNvPr id="190" name="Google Shape;62;p6"/>
          <p:cNvCxnSpPr/>
          <p:nvPr/>
        </p:nvCxnSpPr>
        <p:spPr>
          <a:xfrm>
            <a:off x="1742760" y="4433040"/>
            <a:ext cx="720" cy="711000"/>
          </a:xfrm>
          <a:prstGeom prst="straightConnector1">
            <a:avLst/>
          </a:prstGeom>
          <a:ln w="38100">
            <a:solidFill>
              <a:srgbClr val="0564c3"/>
            </a:solidFill>
            <a:round/>
          </a:ln>
        </p:spPr>
      </p:cxnSp>
      <p:sp>
        <p:nvSpPr>
          <p:cNvPr id="191" name="PlaceHolder 1"/>
          <p:cNvSpPr>
            <a:spLocks noGrp="1"/>
          </p:cNvSpPr>
          <p:nvPr>
            <p:ph type="sldNum" idx="3"/>
          </p:nvPr>
        </p:nvSpPr>
        <p:spPr>
          <a:xfrm>
            <a:off x="8580240" y="4663080"/>
            <a:ext cx="563040" cy="479520"/>
          </a:xfrm>
          <a:prstGeom prst="rect">
            <a:avLst/>
          </a:prstGeom>
          <a:solidFill>
            <a:srgbClr val="ffffff"/>
          </a:solidFill>
          <a:ln w="0">
            <a:noFill/>
          </a:ln>
        </p:spPr>
        <p:txBody>
          <a:bodyPr lIns="90000" rIns="90000" tIns="91440" bIns="91440" anchor="ctr">
            <a:noAutofit/>
          </a:bodyPr>
          <a:lstStyle>
            <a:lvl1pPr indent="0" algn="ctr">
              <a:lnSpc>
                <a:spcPct val="100000"/>
              </a:lnSpc>
              <a:buNone/>
              <a:tabLst>
                <a:tab algn="l" pos="0"/>
              </a:tabLst>
              <a:defRPr b="1" lang="en" sz="1400" spc="-1" strike="noStrike">
                <a:solidFill>
                  <a:schemeClr val="dk2"/>
                </a:solidFill>
                <a:latin typeface="Arial"/>
                <a:ea typeface="Arial"/>
              </a:defRPr>
            </a:lvl1pPr>
          </a:lstStyle>
          <a:p>
            <a:pPr indent="0" algn="ctr">
              <a:lnSpc>
                <a:spcPct val="100000"/>
              </a:lnSpc>
              <a:buNone/>
              <a:tabLst>
                <a:tab algn="l" pos="0"/>
              </a:tabLst>
            </a:pPr>
            <a:fld id="{11399365-BA6B-4C2E-A607-4284D7C77BF7}" type="slidenum">
              <a:rPr b="1" lang="en" sz="1400" spc="-1" strike="noStrike">
                <a:solidFill>
                  <a:schemeClr val="dk2"/>
                </a:solidFill>
                <a:latin typeface="Arial"/>
                <a:ea typeface="Arial"/>
              </a:rPr>
              <a:t>&lt;number&gt;</a:t>
            </a:fld>
            <a:endParaRPr b="0" lang="pt-BR" sz="1400" spc="-1" strike="noStrike">
              <a:latin typeface="Times New Roman"/>
            </a:endParaRPr>
          </a:p>
        </p:txBody>
      </p:sp>
      <p:sp>
        <p:nvSpPr>
          <p:cNvPr id="192" name="PlaceHolder 2"/>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r>
              <a:rPr b="0" lang="pt-BR" sz="1800" spc="-1" strike="noStrike">
                <a:solidFill>
                  <a:srgbClr val="00e5d6"/>
                </a:solidFill>
                <a:latin typeface="Arial"/>
              </a:rPr>
              <a:t>Click to edit the title text format</a:t>
            </a:r>
            <a:endParaRPr b="0" lang="pt-BR" sz="1800" spc="-1" strike="noStrike">
              <a:solidFill>
                <a:srgbClr val="00e5d6"/>
              </a:solidFill>
              <a:latin typeface="Arial"/>
            </a:endParaRPr>
          </a:p>
        </p:txBody>
      </p:sp>
      <p:sp>
        <p:nvSpPr>
          <p:cNvPr id="193" name="PlaceHolder 3"/>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pt-BR" sz="2800" spc="-1" strike="noStrike">
                <a:solidFill>
                  <a:srgbClr val="00e5d6"/>
                </a:solidFill>
                <a:latin typeface="Arial"/>
              </a:rPr>
              <a:t>Click to edit the outline text format</a:t>
            </a:r>
            <a:endParaRPr b="0" lang="pt-BR" sz="2800" spc="-1" strike="noStrike">
              <a:solidFill>
                <a:srgbClr val="00e5d6"/>
              </a:solidFill>
              <a:latin typeface="Arial"/>
            </a:endParaRPr>
          </a:p>
          <a:p>
            <a:pPr lvl="1" marL="864000" indent="-324000">
              <a:lnSpc>
                <a:spcPct val="90000"/>
              </a:lnSpc>
              <a:spcBef>
                <a:spcPts val="1134"/>
              </a:spcBef>
              <a:buClr>
                <a:srgbClr val="000000"/>
              </a:buClr>
              <a:buSzPct val="75000"/>
              <a:buFont typeface="Symbol" charset="2"/>
              <a:buChar char=""/>
            </a:pPr>
            <a:r>
              <a:rPr b="0" lang="pt-BR" sz="2000" spc="-1" strike="noStrike">
                <a:solidFill>
                  <a:srgbClr val="00e5d6"/>
                </a:solidFill>
                <a:latin typeface="Arial"/>
              </a:rPr>
              <a:t>Second Outline Level</a:t>
            </a:r>
            <a:endParaRPr b="0" lang="pt-BR" sz="2000" spc="-1" strike="noStrike">
              <a:solidFill>
                <a:srgbClr val="00e5d6"/>
              </a:solidFill>
              <a:latin typeface="Arial"/>
            </a:endParaRPr>
          </a:p>
          <a:p>
            <a:pPr lvl="2" marL="1296000" indent="-288000">
              <a:lnSpc>
                <a:spcPct val="90000"/>
              </a:lnSpc>
              <a:spcBef>
                <a:spcPts val="850"/>
              </a:spcBef>
              <a:buClr>
                <a:srgbClr val="000000"/>
              </a:buClr>
              <a:buSzPct val="45000"/>
              <a:buFont typeface="Wingdings" charset="2"/>
              <a:buChar char=""/>
            </a:pPr>
            <a:r>
              <a:rPr b="0" lang="pt-BR" sz="1800" spc="-1" strike="noStrike">
                <a:solidFill>
                  <a:srgbClr val="00e5d6"/>
                </a:solidFill>
                <a:latin typeface="Arial"/>
              </a:rPr>
              <a:t>Third Outline Level</a:t>
            </a:r>
            <a:endParaRPr b="0" lang="pt-BR" sz="1800" spc="-1" strike="noStrike">
              <a:solidFill>
                <a:srgbClr val="00e5d6"/>
              </a:solidFill>
              <a:latin typeface="Arial"/>
            </a:endParaRPr>
          </a:p>
          <a:p>
            <a:pPr lvl="3" marL="1728000" indent="-216000">
              <a:lnSpc>
                <a:spcPct val="90000"/>
              </a:lnSpc>
              <a:spcBef>
                <a:spcPts val="567"/>
              </a:spcBef>
              <a:buClr>
                <a:srgbClr val="000000"/>
              </a:buClr>
              <a:buSzPct val="75000"/>
              <a:buFont typeface="Symbol" charset="2"/>
              <a:buChar char=""/>
            </a:pPr>
            <a:r>
              <a:rPr b="0" lang="pt-BR" sz="1800" spc="-1" strike="noStrike">
                <a:solidFill>
                  <a:srgbClr val="00e5d6"/>
                </a:solidFill>
                <a:latin typeface="Arial"/>
              </a:rPr>
              <a:t>Fourth Outline Level</a:t>
            </a:r>
            <a:endParaRPr b="0" lang="pt-BR" sz="1800" spc="-1" strike="noStrike">
              <a:solidFill>
                <a:srgbClr val="00e5d6"/>
              </a:solidFill>
              <a:latin typeface="Arial"/>
            </a:endParaRPr>
          </a:p>
          <a:p>
            <a:pPr lvl="4" marL="2160000" indent="-216000">
              <a:lnSpc>
                <a:spcPct val="90000"/>
              </a:lnSpc>
              <a:spcBef>
                <a:spcPts val="283"/>
              </a:spcBef>
              <a:buClr>
                <a:srgbClr val="000000"/>
              </a:buClr>
              <a:buSzPct val="45000"/>
              <a:buFont typeface="Wingdings" charset="2"/>
              <a:buChar char=""/>
            </a:pPr>
            <a:r>
              <a:rPr b="0" lang="pt-BR" sz="2000" spc="-1" strike="noStrike">
                <a:solidFill>
                  <a:srgbClr val="00e5d6"/>
                </a:solidFill>
                <a:latin typeface="Arial"/>
              </a:rPr>
              <a:t>Fifth Outline Level</a:t>
            </a:r>
            <a:endParaRPr b="0" lang="pt-BR" sz="2000" spc="-1" strike="noStrike">
              <a:solidFill>
                <a:srgbClr val="00e5d6"/>
              </a:solidFill>
              <a:latin typeface="Arial"/>
            </a:endParaRPr>
          </a:p>
          <a:p>
            <a:pPr lvl="5" marL="2592000" indent="-216000">
              <a:lnSpc>
                <a:spcPct val="90000"/>
              </a:lnSpc>
              <a:spcBef>
                <a:spcPts val="283"/>
              </a:spcBef>
              <a:buClr>
                <a:srgbClr val="000000"/>
              </a:buClr>
              <a:buSzPct val="45000"/>
              <a:buFont typeface="Wingdings" charset="2"/>
              <a:buChar char=""/>
            </a:pPr>
            <a:r>
              <a:rPr b="0" lang="pt-BR" sz="2000" spc="-1" strike="noStrike">
                <a:solidFill>
                  <a:srgbClr val="00e5d6"/>
                </a:solidFill>
                <a:latin typeface="Arial"/>
              </a:rPr>
              <a:t>Sixth Outline Level</a:t>
            </a:r>
            <a:endParaRPr b="0" lang="pt-BR" sz="2000" spc="-1" strike="noStrike">
              <a:solidFill>
                <a:srgbClr val="00e5d6"/>
              </a:solidFill>
              <a:latin typeface="Arial"/>
            </a:endParaRPr>
          </a:p>
          <a:p>
            <a:pPr lvl="6" marL="3024000" indent="-216000">
              <a:lnSpc>
                <a:spcPct val="90000"/>
              </a:lnSpc>
              <a:spcBef>
                <a:spcPts val="283"/>
              </a:spcBef>
              <a:buClr>
                <a:srgbClr val="000000"/>
              </a:buClr>
              <a:buSzPct val="45000"/>
              <a:buFont typeface="Wingdings" charset="2"/>
              <a:buChar char=""/>
            </a:pPr>
            <a:r>
              <a:rPr b="0" lang="pt-BR" sz="2000" spc="-1" strike="noStrike">
                <a:solidFill>
                  <a:srgbClr val="00e5d6"/>
                </a:solidFill>
                <a:latin typeface="Arial"/>
              </a:rPr>
              <a:t>Seventh Outline Level</a:t>
            </a:r>
            <a:endParaRPr b="0" lang="pt-BR" sz="2000" spc="-1" strike="noStrike">
              <a:solidFill>
                <a:srgbClr val="00e5d6"/>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cxnSp>
        <p:nvCxnSpPr>
          <p:cNvPr id="230" name="Google Shape;66;p7"/>
          <p:cNvCxnSpPr/>
          <p:nvPr/>
        </p:nvCxnSpPr>
        <p:spPr>
          <a:xfrm>
            <a:off x="942480" y="1055520"/>
            <a:ext cx="3237840" cy="720"/>
          </a:xfrm>
          <a:prstGeom prst="straightConnector1">
            <a:avLst/>
          </a:prstGeom>
          <a:ln w="19050">
            <a:solidFill>
              <a:srgbClr val="007e71"/>
            </a:solidFill>
            <a:round/>
          </a:ln>
        </p:spPr>
      </p:cxnSp>
      <p:cxnSp>
        <p:nvCxnSpPr>
          <p:cNvPr id="231" name="Google Shape;70;p7"/>
          <p:cNvCxnSpPr/>
          <p:nvPr/>
        </p:nvCxnSpPr>
        <p:spPr>
          <a:xfrm>
            <a:off x="949680" y="4433040"/>
            <a:ext cx="720" cy="711000"/>
          </a:xfrm>
          <a:prstGeom prst="straightConnector1">
            <a:avLst/>
          </a:prstGeom>
          <a:ln w="38100">
            <a:solidFill>
              <a:srgbClr val="0564c3"/>
            </a:solidFill>
            <a:round/>
          </a:ln>
        </p:spPr>
      </p:cxnSp>
      <p:cxnSp>
        <p:nvCxnSpPr>
          <p:cNvPr id="232" name="Google Shape;71;p7"/>
          <p:cNvCxnSpPr/>
          <p:nvPr/>
        </p:nvCxnSpPr>
        <p:spPr>
          <a:xfrm>
            <a:off x="1285920" y="4433040"/>
            <a:ext cx="720" cy="711000"/>
          </a:xfrm>
          <a:prstGeom prst="straightConnector1">
            <a:avLst/>
          </a:prstGeom>
          <a:ln w="38100">
            <a:solidFill>
              <a:srgbClr val="0564c3"/>
            </a:solidFill>
            <a:round/>
          </a:ln>
        </p:spPr>
      </p:cxnSp>
      <p:cxnSp>
        <p:nvCxnSpPr>
          <p:cNvPr id="233" name="Google Shape;72;p7"/>
          <p:cNvCxnSpPr/>
          <p:nvPr/>
        </p:nvCxnSpPr>
        <p:spPr>
          <a:xfrm>
            <a:off x="1621800" y="4433040"/>
            <a:ext cx="720" cy="711000"/>
          </a:xfrm>
          <a:prstGeom prst="straightConnector1">
            <a:avLst/>
          </a:prstGeom>
          <a:ln w="38100">
            <a:solidFill>
              <a:srgbClr val="0564c3"/>
            </a:solidFill>
            <a:round/>
          </a:ln>
        </p:spPr>
      </p:cxnSp>
      <p:cxnSp>
        <p:nvCxnSpPr>
          <p:cNvPr id="234" name="Google Shape;73;p7"/>
          <p:cNvCxnSpPr/>
          <p:nvPr/>
        </p:nvCxnSpPr>
        <p:spPr>
          <a:xfrm>
            <a:off x="1171440" y="4433040"/>
            <a:ext cx="720" cy="711000"/>
          </a:xfrm>
          <a:prstGeom prst="straightConnector1">
            <a:avLst/>
          </a:prstGeom>
          <a:ln w="38100">
            <a:solidFill>
              <a:srgbClr val="0564c3"/>
            </a:solidFill>
            <a:round/>
          </a:ln>
        </p:spPr>
      </p:cxnSp>
      <p:cxnSp>
        <p:nvCxnSpPr>
          <p:cNvPr id="235" name="Google Shape;74;p7"/>
          <p:cNvCxnSpPr/>
          <p:nvPr/>
        </p:nvCxnSpPr>
        <p:spPr>
          <a:xfrm>
            <a:off x="1507320" y="4433040"/>
            <a:ext cx="720" cy="711000"/>
          </a:xfrm>
          <a:prstGeom prst="straightConnector1">
            <a:avLst/>
          </a:prstGeom>
          <a:ln w="38100">
            <a:solidFill>
              <a:srgbClr val="0564c3"/>
            </a:solidFill>
            <a:round/>
          </a:ln>
        </p:spPr>
      </p:cxnSp>
      <p:cxnSp>
        <p:nvCxnSpPr>
          <p:cNvPr id="236" name="Google Shape;75;p7"/>
          <p:cNvCxnSpPr/>
          <p:nvPr/>
        </p:nvCxnSpPr>
        <p:spPr>
          <a:xfrm>
            <a:off x="1392840" y="4433040"/>
            <a:ext cx="720" cy="711000"/>
          </a:xfrm>
          <a:prstGeom prst="straightConnector1">
            <a:avLst/>
          </a:prstGeom>
          <a:ln w="38100">
            <a:solidFill>
              <a:srgbClr val="0564c3"/>
            </a:solidFill>
            <a:round/>
          </a:ln>
        </p:spPr>
      </p:cxnSp>
      <p:cxnSp>
        <p:nvCxnSpPr>
          <p:cNvPr id="237" name="Google Shape;76;p7"/>
          <p:cNvCxnSpPr/>
          <p:nvPr/>
        </p:nvCxnSpPr>
        <p:spPr>
          <a:xfrm>
            <a:off x="1056960" y="4433040"/>
            <a:ext cx="720" cy="711000"/>
          </a:xfrm>
          <a:prstGeom prst="straightConnector1">
            <a:avLst/>
          </a:prstGeom>
          <a:ln w="38100">
            <a:solidFill>
              <a:srgbClr val="0564c3"/>
            </a:solidFill>
            <a:round/>
          </a:ln>
        </p:spPr>
      </p:cxnSp>
      <p:cxnSp>
        <p:nvCxnSpPr>
          <p:cNvPr id="238" name="Google Shape;77;p7"/>
          <p:cNvCxnSpPr/>
          <p:nvPr/>
        </p:nvCxnSpPr>
        <p:spPr>
          <a:xfrm>
            <a:off x="1742760" y="4433040"/>
            <a:ext cx="720" cy="711000"/>
          </a:xfrm>
          <a:prstGeom prst="straightConnector1">
            <a:avLst/>
          </a:prstGeom>
          <a:ln w="38100">
            <a:solidFill>
              <a:srgbClr val="0564c3"/>
            </a:solidFill>
            <a:round/>
          </a:ln>
        </p:spPr>
      </p:cxnSp>
      <p:sp>
        <p:nvSpPr>
          <p:cNvPr id="239" name="PlaceHolder 1"/>
          <p:cNvSpPr>
            <a:spLocks noGrp="1"/>
          </p:cNvSpPr>
          <p:nvPr>
            <p:ph type="sldNum" idx="4"/>
          </p:nvPr>
        </p:nvSpPr>
        <p:spPr>
          <a:xfrm>
            <a:off x="8580240" y="4663080"/>
            <a:ext cx="563040" cy="479520"/>
          </a:xfrm>
          <a:prstGeom prst="rect">
            <a:avLst/>
          </a:prstGeom>
          <a:solidFill>
            <a:srgbClr val="ffffff"/>
          </a:solidFill>
          <a:ln w="0">
            <a:noFill/>
          </a:ln>
        </p:spPr>
        <p:txBody>
          <a:bodyPr lIns="90000" rIns="90000" tIns="91440" bIns="91440" anchor="ctr">
            <a:noAutofit/>
          </a:bodyPr>
          <a:lstStyle>
            <a:lvl1pPr indent="0" algn="ctr">
              <a:lnSpc>
                <a:spcPct val="100000"/>
              </a:lnSpc>
              <a:buNone/>
              <a:tabLst>
                <a:tab algn="l" pos="0"/>
              </a:tabLst>
              <a:defRPr b="1" lang="en" sz="1400" spc="-1" strike="noStrike">
                <a:solidFill>
                  <a:schemeClr val="dk2"/>
                </a:solidFill>
                <a:latin typeface="Arial"/>
                <a:ea typeface="Arial"/>
              </a:defRPr>
            </a:lvl1pPr>
          </a:lstStyle>
          <a:p>
            <a:pPr indent="0" algn="ctr">
              <a:lnSpc>
                <a:spcPct val="100000"/>
              </a:lnSpc>
              <a:buNone/>
              <a:tabLst>
                <a:tab algn="l" pos="0"/>
              </a:tabLst>
            </a:pPr>
            <a:fld id="{B5F57F1E-9E45-4915-8DED-6F40ABD61FDA}" type="slidenum">
              <a:rPr b="1" lang="en" sz="1400" spc="-1" strike="noStrike">
                <a:solidFill>
                  <a:schemeClr val="dk2"/>
                </a:solidFill>
                <a:latin typeface="Arial"/>
                <a:ea typeface="Arial"/>
              </a:rPr>
              <a:t>&lt;number&gt;</a:t>
            </a:fld>
            <a:endParaRPr b="0" lang="pt-BR" sz="1400" spc="-1" strike="noStrike">
              <a:latin typeface="Times New Roman"/>
            </a:endParaRPr>
          </a:p>
        </p:txBody>
      </p:sp>
      <p:sp>
        <p:nvSpPr>
          <p:cNvPr id="240" name="PlaceHolder 2"/>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r>
              <a:rPr b="0" lang="pt-BR" sz="1800" spc="-1" strike="noStrike">
                <a:solidFill>
                  <a:srgbClr val="00e5d6"/>
                </a:solidFill>
                <a:latin typeface="Arial"/>
              </a:rPr>
              <a:t>Click to edit the title text format</a:t>
            </a:r>
            <a:endParaRPr b="0" lang="pt-BR" sz="1800" spc="-1" strike="noStrike">
              <a:solidFill>
                <a:srgbClr val="00e5d6"/>
              </a:solidFill>
              <a:latin typeface="Arial"/>
            </a:endParaRPr>
          </a:p>
        </p:txBody>
      </p:sp>
      <p:sp>
        <p:nvSpPr>
          <p:cNvPr id="241" name="PlaceHolder 3"/>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pt-BR" sz="2800" spc="-1" strike="noStrike">
                <a:solidFill>
                  <a:srgbClr val="00e5d6"/>
                </a:solidFill>
                <a:latin typeface="Arial"/>
              </a:rPr>
              <a:t>Click to edit the outline text format</a:t>
            </a:r>
            <a:endParaRPr b="0" lang="pt-BR" sz="2800" spc="-1" strike="noStrike">
              <a:solidFill>
                <a:srgbClr val="00e5d6"/>
              </a:solidFill>
              <a:latin typeface="Arial"/>
            </a:endParaRPr>
          </a:p>
          <a:p>
            <a:pPr lvl="1" marL="864000" indent="-324000">
              <a:lnSpc>
                <a:spcPct val="90000"/>
              </a:lnSpc>
              <a:spcBef>
                <a:spcPts val="1134"/>
              </a:spcBef>
              <a:buClr>
                <a:srgbClr val="000000"/>
              </a:buClr>
              <a:buSzPct val="75000"/>
              <a:buFont typeface="Symbol" charset="2"/>
              <a:buChar char=""/>
            </a:pPr>
            <a:r>
              <a:rPr b="0" lang="pt-BR" sz="2000" spc="-1" strike="noStrike">
                <a:solidFill>
                  <a:srgbClr val="00e5d6"/>
                </a:solidFill>
                <a:latin typeface="Arial"/>
              </a:rPr>
              <a:t>Second Outline Level</a:t>
            </a:r>
            <a:endParaRPr b="0" lang="pt-BR" sz="2000" spc="-1" strike="noStrike">
              <a:solidFill>
                <a:srgbClr val="00e5d6"/>
              </a:solidFill>
              <a:latin typeface="Arial"/>
            </a:endParaRPr>
          </a:p>
          <a:p>
            <a:pPr lvl="2" marL="1296000" indent="-288000">
              <a:lnSpc>
                <a:spcPct val="90000"/>
              </a:lnSpc>
              <a:spcBef>
                <a:spcPts val="850"/>
              </a:spcBef>
              <a:buClr>
                <a:srgbClr val="000000"/>
              </a:buClr>
              <a:buSzPct val="45000"/>
              <a:buFont typeface="Wingdings" charset="2"/>
              <a:buChar char=""/>
            </a:pPr>
            <a:r>
              <a:rPr b="0" lang="pt-BR" sz="1800" spc="-1" strike="noStrike">
                <a:solidFill>
                  <a:srgbClr val="00e5d6"/>
                </a:solidFill>
                <a:latin typeface="Arial"/>
              </a:rPr>
              <a:t>Third Outline Level</a:t>
            </a:r>
            <a:endParaRPr b="0" lang="pt-BR" sz="1800" spc="-1" strike="noStrike">
              <a:solidFill>
                <a:srgbClr val="00e5d6"/>
              </a:solidFill>
              <a:latin typeface="Arial"/>
            </a:endParaRPr>
          </a:p>
          <a:p>
            <a:pPr lvl="3" marL="1728000" indent="-216000">
              <a:lnSpc>
                <a:spcPct val="90000"/>
              </a:lnSpc>
              <a:spcBef>
                <a:spcPts val="567"/>
              </a:spcBef>
              <a:buClr>
                <a:srgbClr val="000000"/>
              </a:buClr>
              <a:buSzPct val="75000"/>
              <a:buFont typeface="Symbol" charset="2"/>
              <a:buChar char=""/>
            </a:pPr>
            <a:r>
              <a:rPr b="0" lang="pt-BR" sz="1800" spc="-1" strike="noStrike">
                <a:solidFill>
                  <a:srgbClr val="00e5d6"/>
                </a:solidFill>
                <a:latin typeface="Arial"/>
              </a:rPr>
              <a:t>Fourth Outline Level</a:t>
            </a:r>
            <a:endParaRPr b="0" lang="pt-BR" sz="1800" spc="-1" strike="noStrike">
              <a:solidFill>
                <a:srgbClr val="00e5d6"/>
              </a:solidFill>
              <a:latin typeface="Arial"/>
            </a:endParaRPr>
          </a:p>
          <a:p>
            <a:pPr lvl="4" marL="2160000" indent="-216000">
              <a:lnSpc>
                <a:spcPct val="90000"/>
              </a:lnSpc>
              <a:spcBef>
                <a:spcPts val="283"/>
              </a:spcBef>
              <a:buClr>
                <a:srgbClr val="000000"/>
              </a:buClr>
              <a:buSzPct val="45000"/>
              <a:buFont typeface="Wingdings" charset="2"/>
              <a:buChar char=""/>
            </a:pPr>
            <a:r>
              <a:rPr b="0" lang="pt-BR" sz="2000" spc="-1" strike="noStrike">
                <a:solidFill>
                  <a:srgbClr val="00e5d6"/>
                </a:solidFill>
                <a:latin typeface="Arial"/>
              </a:rPr>
              <a:t>Fifth Outline Level</a:t>
            </a:r>
            <a:endParaRPr b="0" lang="pt-BR" sz="2000" spc="-1" strike="noStrike">
              <a:solidFill>
                <a:srgbClr val="00e5d6"/>
              </a:solidFill>
              <a:latin typeface="Arial"/>
            </a:endParaRPr>
          </a:p>
          <a:p>
            <a:pPr lvl="5" marL="2592000" indent="-216000">
              <a:lnSpc>
                <a:spcPct val="90000"/>
              </a:lnSpc>
              <a:spcBef>
                <a:spcPts val="283"/>
              </a:spcBef>
              <a:buClr>
                <a:srgbClr val="000000"/>
              </a:buClr>
              <a:buSzPct val="45000"/>
              <a:buFont typeface="Wingdings" charset="2"/>
              <a:buChar char=""/>
            </a:pPr>
            <a:r>
              <a:rPr b="0" lang="pt-BR" sz="2000" spc="-1" strike="noStrike">
                <a:solidFill>
                  <a:srgbClr val="00e5d6"/>
                </a:solidFill>
                <a:latin typeface="Arial"/>
              </a:rPr>
              <a:t>Sixth Outline Level</a:t>
            </a:r>
            <a:endParaRPr b="0" lang="pt-BR" sz="2000" spc="-1" strike="noStrike">
              <a:solidFill>
                <a:srgbClr val="00e5d6"/>
              </a:solidFill>
              <a:latin typeface="Arial"/>
            </a:endParaRPr>
          </a:p>
          <a:p>
            <a:pPr lvl="6" marL="3024000" indent="-216000">
              <a:lnSpc>
                <a:spcPct val="90000"/>
              </a:lnSpc>
              <a:spcBef>
                <a:spcPts val="283"/>
              </a:spcBef>
              <a:buClr>
                <a:srgbClr val="000000"/>
              </a:buClr>
              <a:buSzPct val="45000"/>
              <a:buFont typeface="Wingdings" charset="2"/>
              <a:buChar char=""/>
            </a:pPr>
            <a:r>
              <a:rPr b="0" lang="pt-BR" sz="2000" spc="-1" strike="noStrike">
                <a:solidFill>
                  <a:srgbClr val="00e5d6"/>
                </a:solidFill>
                <a:latin typeface="Arial"/>
              </a:rPr>
              <a:t>Seventh Outline Level</a:t>
            </a:r>
            <a:endParaRPr b="0" lang="pt-BR" sz="2000" spc="-1" strike="noStrike">
              <a:solidFill>
                <a:srgbClr val="00e5d6"/>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cxnSp>
        <p:nvCxnSpPr>
          <p:cNvPr id="278" name="Google Shape;82;p8"/>
          <p:cNvCxnSpPr/>
          <p:nvPr/>
        </p:nvCxnSpPr>
        <p:spPr>
          <a:xfrm>
            <a:off x="949680" y="4433040"/>
            <a:ext cx="720" cy="711000"/>
          </a:xfrm>
          <a:prstGeom prst="straightConnector1">
            <a:avLst/>
          </a:prstGeom>
          <a:ln w="38100">
            <a:solidFill>
              <a:srgbClr val="0564c3"/>
            </a:solidFill>
            <a:round/>
          </a:ln>
        </p:spPr>
      </p:cxnSp>
      <p:cxnSp>
        <p:nvCxnSpPr>
          <p:cNvPr id="279" name="Google Shape;83;p8"/>
          <p:cNvCxnSpPr/>
          <p:nvPr/>
        </p:nvCxnSpPr>
        <p:spPr>
          <a:xfrm>
            <a:off x="1285920" y="4433040"/>
            <a:ext cx="720" cy="711000"/>
          </a:xfrm>
          <a:prstGeom prst="straightConnector1">
            <a:avLst/>
          </a:prstGeom>
          <a:ln w="38100">
            <a:solidFill>
              <a:srgbClr val="0564c3"/>
            </a:solidFill>
            <a:round/>
          </a:ln>
        </p:spPr>
      </p:cxnSp>
      <p:cxnSp>
        <p:nvCxnSpPr>
          <p:cNvPr id="280" name="Google Shape;84;p8"/>
          <p:cNvCxnSpPr/>
          <p:nvPr/>
        </p:nvCxnSpPr>
        <p:spPr>
          <a:xfrm>
            <a:off x="1621800" y="4433040"/>
            <a:ext cx="720" cy="711000"/>
          </a:xfrm>
          <a:prstGeom prst="straightConnector1">
            <a:avLst/>
          </a:prstGeom>
          <a:ln w="38100">
            <a:solidFill>
              <a:srgbClr val="0564c3"/>
            </a:solidFill>
            <a:round/>
          </a:ln>
        </p:spPr>
      </p:cxnSp>
      <p:cxnSp>
        <p:nvCxnSpPr>
          <p:cNvPr id="281" name="Google Shape;85;p8"/>
          <p:cNvCxnSpPr/>
          <p:nvPr/>
        </p:nvCxnSpPr>
        <p:spPr>
          <a:xfrm>
            <a:off x="1171440" y="4433040"/>
            <a:ext cx="720" cy="711000"/>
          </a:xfrm>
          <a:prstGeom prst="straightConnector1">
            <a:avLst/>
          </a:prstGeom>
          <a:ln w="38100">
            <a:solidFill>
              <a:srgbClr val="0564c3"/>
            </a:solidFill>
            <a:round/>
          </a:ln>
        </p:spPr>
      </p:cxnSp>
      <p:cxnSp>
        <p:nvCxnSpPr>
          <p:cNvPr id="282" name="Google Shape;86;p8"/>
          <p:cNvCxnSpPr/>
          <p:nvPr/>
        </p:nvCxnSpPr>
        <p:spPr>
          <a:xfrm>
            <a:off x="1507320" y="4433040"/>
            <a:ext cx="720" cy="711000"/>
          </a:xfrm>
          <a:prstGeom prst="straightConnector1">
            <a:avLst/>
          </a:prstGeom>
          <a:ln w="38100">
            <a:solidFill>
              <a:srgbClr val="0564c3"/>
            </a:solidFill>
            <a:round/>
          </a:ln>
        </p:spPr>
      </p:cxnSp>
      <p:cxnSp>
        <p:nvCxnSpPr>
          <p:cNvPr id="283" name="Google Shape;87;p8"/>
          <p:cNvCxnSpPr/>
          <p:nvPr/>
        </p:nvCxnSpPr>
        <p:spPr>
          <a:xfrm>
            <a:off x="1392840" y="4433040"/>
            <a:ext cx="720" cy="711000"/>
          </a:xfrm>
          <a:prstGeom prst="straightConnector1">
            <a:avLst/>
          </a:prstGeom>
          <a:ln w="38100">
            <a:solidFill>
              <a:srgbClr val="0564c3"/>
            </a:solidFill>
            <a:round/>
          </a:ln>
        </p:spPr>
      </p:cxnSp>
      <p:cxnSp>
        <p:nvCxnSpPr>
          <p:cNvPr id="284" name="Google Shape;88;p8"/>
          <p:cNvCxnSpPr/>
          <p:nvPr/>
        </p:nvCxnSpPr>
        <p:spPr>
          <a:xfrm>
            <a:off x="1056960" y="4433040"/>
            <a:ext cx="720" cy="711000"/>
          </a:xfrm>
          <a:prstGeom prst="straightConnector1">
            <a:avLst/>
          </a:prstGeom>
          <a:ln w="38100">
            <a:solidFill>
              <a:srgbClr val="0564c3"/>
            </a:solidFill>
            <a:round/>
          </a:ln>
        </p:spPr>
      </p:cxnSp>
      <p:cxnSp>
        <p:nvCxnSpPr>
          <p:cNvPr id="285" name="Google Shape;89;p8"/>
          <p:cNvCxnSpPr/>
          <p:nvPr/>
        </p:nvCxnSpPr>
        <p:spPr>
          <a:xfrm>
            <a:off x="1742760" y="4433040"/>
            <a:ext cx="720" cy="711000"/>
          </a:xfrm>
          <a:prstGeom prst="straightConnector1">
            <a:avLst/>
          </a:prstGeom>
          <a:ln w="38100">
            <a:solidFill>
              <a:srgbClr val="0564c3"/>
            </a:solidFill>
            <a:round/>
          </a:ln>
        </p:spPr>
      </p:cxnSp>
      <p:sp>
        <p:nvSpPr>
          <p:cNvPr id="286" name="PlaceHolder 1"/>
          <p:cNvSpPr>
            <a:spLocks noGrp="1"/>
          </p:cNvSpPr>
          <p:nvPr>
            <p:ph type="sldNum" idx="5"/>
          </p:nvPr>
        </p:nvSpPr>
        <p:spPr>
          <a:xfrm>
            <a:off x="8580240" y="4663080"/>
            <a:ext cx="563040" cy="479520"/>
          </a:xfrm>
          <a:prstGeom prst="rect">
            <a:avLst/>
          </a:prstGeom>
          <a:solidFill>
            <a:srgbClr val="ffffff"/>
          </a:solidFill>
          <a:ln w="0">
            <a:noFill/>
          </a:ln>
        </p:spPr>
        <p:txBody>
          <a:bodyPr lIns="90000" rIns="90000" tIns="91440" bIns="91440" anchor="ctr">
            <a:noAutofit/>
          </a:bodyPr>
          <a:lstStyle>
            <a:lvl1pPr indent="0" algn="ctr">
              <a:lnSpc>
                <a:spcPct val="100000"/>
              </a:lnSpc>
              <a:buNone/>
              <a:tabLst>
                <a:tab algn="l" pos="0"/>
              </a:tabLst>
              <a:defRPr b="1" lang="en" sz="1400" spc="-1" strike="noStrike">
                <a:solidFill>
                  <a:schemeClr val="dk2"/>
                </a:solidFill>
                <a:latin typeface="Arial"/>
                <a:ea typeface="Arial"/>
              </a:defRPr>
            </a:lvl1pPr>
          </a:lstStyle>
          <a:p>
            <a:pPr indent="0" algn="ctr">
              <a:lnSpc>
                <a:spcPct val="100000"/>
              </a:lnSpc>
              <a:buNone/>
              <a:tabLst>
                <a:tab algn="l" pos="0"/>
              </a:tabLst>
            </a:pPr>
            <a:fld id="{D46EA346-FC18-4CC9-878E-AACD11316BCF}" type="slidenum">
              <a:rPr b="1" lang="en" sz="1400" spc="-1" strike="noStrike">
                <a:solidFill>
                  <a:schemeClr val="dk2"/>
                </a:solidFill>
                <a:latin typeface="Arial"/>
                <a:ea typeface="Arial"/>
              </a:rPr>
              <a:t>&lt;number&gt;</a:t>
            </a:fld>
            <a:endParaRPr b="0" lang="pt-BR" sz="1400" spc="-1" strike="noStrike">
              <a:latin typeface="Times New Roman"/>
            </a:endParaRPr>
          </a:p>
        </p:txBody>
      </p:sp>
      <p:sp>
        <p:nvSpPr>
          <p:cNvPr id="287" name="PlaceHolder 2"/>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r>
              <a:rPr b="0" lang="pt-BR" sz="1800" spc="-1" strike="noStrike">
                <a:solidFill>
                  <a:srgbClr val="00e5d6"/>
                </a:solidFill>
                <a:latin typeface="Arial"/>
              </a:rPr>
              <a:t>Click to edit the title text format</a:t>
            </a:r>
            <a:endParaRPr b="0" lang="pt-BR" sz="1800" spc="-1" strike="noStrike">
              <a:solidFill>
                <a:srgbClr val="00e5d6"/>
              </a:solidFill>
              <a:latin typeface="Arial"/>
            </a:endParaRPr>
          </a:p>
        </p:txBody>
      </p:sp>
      <p:sp>
        <p:nvSpPr>
          <p:cNvPr id="288" name="PlaceHolder 3"/>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pt-BR" sz="2800" spc="-1" strike="noStrike">
                <a:solidFill>
                  <a:srgbClr val="00e5d6"/>
                </a:solidFill>
                <a:latin typeface="Arial"/>
              </a:rPr>
              <a:t>Click to edit the outline text format</a:t>
            </a:r>
            <a:endParaRPr b="0" lang="pt-BR" sz="2800" spc="-1" strike="noStrike">
              <a:solidFill>
                <a:srgbClr val="00e5d6"/>
              </a:solidFill>
              <a:latin typeface="Arial"/>
            </a:endParaRPr>
          </a:p>
          <a:p>
            <a:pPr lvl="1" marL="864000" indent="-324000">
              <a:lnSpc>
                <a:spcPct val="90000"/>
              </a:lnSpc>
              <a:spcBef>
                <a:spcPts val="1134"/>
              </a:spcBef>
              <a:buClr>
                <a:srgbClr val="000000"/>
              </a:buClr>
              <a:buSzPct val="75000"/>
              <a:buFont typeface="Symbol" charset="2"/>
              <a:buChar char=""/>
            </a:pPr>
            <a:r>
              <a:rPr b="0" lang="pt-BR" sz="2000" spc="-1" strike="noStrike">
                <a:solidFill>
                  <a:srgbClr val="00e5d6"/>
                </a:solidFill>
                <a:latin typeface="Arial"/>
              </a:rPr>
              <a:t>Second Outline Level</a:t>
            </a:r>
            <a:endParaRPr b="0" lang="pt-BR" sz="2000" spc="-1" strike="noStrike">
              <a:solidFill>
                <a:srgbClr val="00e5d6"/>
              </a:solidFill>
              <a:latin typeface="Arial"/>
            </a:endParaRPr>
          </a:p>
          <a:p>
            <a:pPr lvl="2" marL="1296000" indent="-288000">
              <a:lnSpc>
                <a:spcPct val="90000"/>
              </a:lnSpc>
              <a:spcBef>
                <a:spcPts val="850"/>
              </a:spcBef>
              <a:buClr>
                <a:srgbClr val="000000"/>
              </a:buClr>
              <a:buSzPct val="45000"/>
              <a:buFont typeface="Wingdings" charset="2"/>
              <a:buChar char=""/>
            </a:pPr>
            <a:r>
              <a:rPr b="0" lang="pt-BR" sz="1800" spc="-1" strike="noStrike">
                <a:solidFill>
                  <a:srgbClr val="00e5d6"/>
                </a:solidFill>
                <a:latin typeface="Arial"/>
              </a:rPr>
              <a:t>Third Outline Level</a:t>
            </a:r>
            <a:endParaRPr b="0" lang="pt-BR" sz="1800" spc="-1" strike="noStrike">
              <a:solidFill>
                <a:srgbClr val="00e5d6"/>
              </a:solidFill>
              <a:latin typeface="Arial"/>
            </a:endParaRPr>
          </a:p>
          <a:p>
            <a:pPr lvl="3" marL="1728000" indent="-216000">
              <a:lnSpc>
                <a:spcPct val="90000"/>
              </a:lnSpc>
              <a:spcBef>
                <a:spcPts val="567"/>
              </a:spcBef>
              <a:buClr>
                <a:srgbClr val="000000"/>
              </a:buClr>
              <a:buSzPct val="75000"/>
              <a:buFont typeface="Symbol" charset="2"/>
              <a:buChar char=""/>
            </a:pPr>
            <a:r>
              <a:rPr b="0" lang="pt-BR" sz="1800" spc="-1" strike="noStrike">
                <a:solidFill>
                  <a:srgbClr val="00e5d6"/>
                </a:solidFill>
                <a:latin typeface="Arial"/>
              </a:rPr>
              <a:t>Fourth Outline Level</a:t>
            </a:r>
            <a:endParaRPr b="0" lang="pt-BR" sz="1800" spc="-1" strike="noStrike">
              <a:solidFill>
                <a:srgbClr val="00e5d6"/>
              </a:solidFill>
              <a:latin typeface="Arial"/>
            </a:endParaRPr>
          </a:p>
          <a:p>
            <a:pPr lvl="4" marL="2160000" indent="-216000">
              <a:lnSpc>
                <a:spcPct val="90000"/>
              </a:lnSpc>
              <a:spcBef>
                <a:spcPts val="283"/>
              </a:spcBef>
              <a:buClr>
                <a:srgbClr val="000000"/>
              </a:buClr>
              <a:buSzPct val="45000"/>
              <a:buFont typeface="Wingdings" charset="2"/>
              <a:buChar char=""/>
            </a:pPr>
            <a:r>
              <a:rPr b="0" lang="pt-BR" sz="2000" spc="-1" strike="noStrike">
                <a:solidFill>
                  <a:srgbClr val="00e5d6"/>
                </a:solidFill>
                <a:latin typeface="Arial"/>
              </a:rPr>
              <a:t>Fifth Outline Level</a:t>
            </a:r>
            <a:endParaRPr b="0" lang="pt-BR" sz="2000" spc="-1" strike="noStrike">
              <a:solidFill>
                <a:srgbClr val="00e5d6"/>
              </a:solidFill>
              <a:latin typeface="Arial"/>
            </a:endParaRPr>
          </a:p>
          <a:p>
            <a:pPr lvl="5" marL="2592000" indent="-216000">
              <a:lnSpc>
                <a:spcPct val="90000"/>
              </a:lnSpc>
              <a:spcBef>
                <a:spcPts val="283"/>
              </a:spcBef>
              <a:buClr>
                <a:srgbClr val="000000"/>
              </a:buClr>
              <a:buSzPct val="45000"/>
              <a:buFont typeface="Wingdings" charset="2"/>
              <a:buChar char=""/>
            </a:pPr>
            <a:r>
              <a:rPr b="0" lang="pt-BR" sz="2000" spc="-1" strike="noStrike">
                <a:solidFill>
                  <a:srgbClr val="00e5d6"/>
                </a:solidFill>
                <a:latin typeface="Arial"/>
              </a:rPr>
              <a:t>Sixth Outline Level</a:t>
            </a:r>
            <a:endParaRPr b="0" lang="pt-BR" sz="2000" spc="-1" strike="noStrike">
              <a:solidFill>
                <a:srgbClr val="00e5d6"/>
              </a:solidFill>
              <a:latin typeface="Arial"/>
            </a:endParaRPr>
          </a:p>
          <a:p>
            <a:pPr lvl="6" marL="3024000" indent="-216000">
              <a:lnSpc>
                <a:spcPct val="90000"/>
              </a:lnSpc>
              <a:spcBef>
                <a:spcPts val="283"/>
              </a:spcBef>
              <a:buClr>
                <a:srgbClr val="000000"/>
              </a:buClr>
              <a:buSzPct val="45000"/>
              <a:buFont typeface="Wingdings" charset="2"/>
              <a:buChar char=""/>
            </a:pPr>
            <a:r>
              <a:rPr b="0" lang="pt-BR" sz="2000" spc="-1" strike="noStrike">
                <a:solidFill>
                  <a:srgbClr val="00e5d6"/>
                </a:solidFill>
                <a:latin typeface="Arial"/>
              </a:rPr>
              <a:t>Seventh Outline Level</a:t>
            </a:r>
            <a:endParaRPr b="0" lang="pt-BR" sz="2000" spc="-1" strike="noStrike">
              <a:solidFill>
                <a:srgbClr val="00e5d6"/>
              </a:solidFill>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Masters/slideMaster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cxnSp>
        <p:nvCxnSpPr>
          <p:cNvPr id="325" name="Google Shape;96;p9"/>
          <p:cNvCxnSpPr/>
          <p:nvPr/>
        </p:nvCxnSpPr>
        <p:spPr>
          <a:xfrm>
            <a:off x="949680" y="4433040"/>
            <a:ext cx="720" cy="711000"/>
          </a:xfrm>
          <a:prstGeom prst="straightConnector1">
            <a:avLst/>
          </a:prstGeom>
          <a:ln w="38100">
            <a:solidFill>
              <a:srgbClr val="0564c3"/>
            </a:solidFill>
            <a:round/>
          </a:ln>
        </p:spPr>
      </p:cxnSp>
      <p:cxnSp>
        <p:nvCxnSpPr>
          <p:cNvPr id="326" name="Google Shape;97;p9"/>
          <p:cNvCxnSpPr/>
          <p:nvPr/>
        </p:nvCxnSpPr>
        <p:spPr>
          <a:xfrm>
            <a:off x="1285920" y="4433040"/>
            <a:ext cx="720" cy="711000"/>
          </a:xfrm>
          <a:prstGeom prst="straightConnector1">
            <a:avLst/>
          </a:prstGeom>
          <a:ln w="38100">
            <a:solidFill>
              <a:srgbClr val="0564c3"/>
            </a:solidFill>
            <a:round/>
          </a:ln>
        </p:spPr>
      </p:cxnSp>
      <p:cxnSp>
        <p:nvCxnSpPr>
          <p:cNvPr id="327" name="Google Shape;98;p9"/>
          <p:cNvCxnSpPr/>
          <p:nvPr/>
        </p:nvCxnSpPr>
        <p:spPr>
          <a:xfrm>
            <a:off x="1621800" y="4433040"/>
            <a:ext cx="720" cy="711000"/>
          </a:xfrm>
          <a:prstGeom prst="straightConnector1">
            <a:avLst/>
          </a:prstGeom>
          <a:ln w="38100">
            <a:solidFill>
              <a:srgbClr val="0564c3"/>
            </a:solidFill>
            <a:round/>
          </a:ln>
        </p:spPr>
      </p:cxnSp>
      <p:cxnSp>
        <p:nvCxnSpPr>
          <p:cNvPr id="328" name="Google Shape;99;p9"/>
          <p:cNvCxnSpPr/>
          <p:nvPr/>
        </p:nvCxnSpPr>
        <p:spPr>
          <a:xfrm>
            <a:off x="1171440" y="4433040"/>
            <a:ext cx="720" cy="711000"/>
          </a:xfrm>
          <a:prstGeom prst="straightConnector1">
            <a:avLst/>
          </a:prstGeom>
          <a:ln w="38100">
            <a:solidFill>
              <a:srgbClr val="0564c3"/>
            </a:solidFill>
            <a:round/>
          </a:ln>
        </p:spPr>
      </p:cxnSp>
      <p:cxnSp>
        <p:nvCxnSpPr>
          <p:cNvPr id="329" name="Google Shape;100;p9"/>
          <p:cNvCxnSpPr/>
          <p:nvPr/>
        </p:nvCxnSpPr>
        <p:spPr>
          <a:xfrm>
            <a:off x="1507320" y="4433040"/>
            <a:ext cx="720" cy="711000"/>
          </a:xfrm>
          <a:prstGeom prst="straightConnector1">
            <a:avLst/>
          </a:prstGeom>
          <a:ln w="38100">
            <a:solidFill>
              <a:srgbClr val="0564c3"/>
            </a:solidFill>
            <a:round/>
          </a:ln>
        </p:spPr>
      </p:cxnSp>
      <p:cxnSp>
        <p:nvCxnSpPr>
          <p:cNvPr id="330" name="Google Shape;101;p9"/>
          <p:cNvCxnSpPr/>
          <p:nvPr/>
        </p:nvCxnSpPr>
        <p:spPr>
          <a:xfrm>
            <a:off x="1392840" y="4433040"/>
            <a:ext cx="720" cy="711000"/>
          </a:xfrm>
          <a:prstGeom prst="straightConnector1">
            <a:avLst/>
          </a:prstGeom>
          <a:ln w="38100">
            <a:solidFill>
              <a:srgbClr val="0564c3"/>
            </a:solidFill>
            <a:round/>
          </a:ln>
        </p:spPr>
      </p:cxnSp>
      <p:cxnSp>
        <p:nvCxnSpPr>
          <p:cNvPr id="331" name="Google Shape;102;p9"/>
          <p:cNvCxnSpPr/>
          <p:nvPr/>
        </p:nvCxnSpPr>
        <p:spPr>
          <a:xfrm>
            <a:off x="1056960" y="4433040"/>
            <a:ext cx="720" cy="711000"/>
          </a:xfrm>
          <a:prstGeom prst="straightConnector1">
            <a:avLst/>
          </a:prstGeom>
          <a:ln w="38100">
            <a:solidFill>
              <a:srgbClr val="0564c3"/>
            </a:solidFill>
            <a:round/>
          </a:ln>
        </p:spPr>
      </p:cxnSp>
      <p:cxnSp>
        <p:nvCxnSpPr>
          <p:cNvPr id="332" name="Google Shape;103;p9"/>
          <p:cNvCxnSpPr/>
          <p:nvPr/>
        </p:nvCxnSpPr>
        <p:spPr>
          <a:xfrm>
            <a:off x="1742760" y="4433040"/>
            <a:ext cx="720" cy="711000"/>
          </a:xfrm>
          <a:prstGeom prst="straightConnector1">
            <a:avLst/>
          </a:prstGeom>
          <a:ln w="38100">
            <a:solidFill>
              <a:srgbClr val="0564c3"/>
            </a:solidFill>
            <a:round/>
          </a:ln>
        </p:spPr>
      </p:cxnSp>
      <p:sp>
        <p:nvSpPr>
          <p:cNvPr id="333" name="PlaceHolder 1"/>
          <p:cNvSpPr>
            <a:spLocks noGrp="1"/>
          </p:cNvSpPr>
          <p:nvPr>
            <p:ph type="sldNum" idx="6"/>
          </p:nvPr>
        </p:nvSpPr>
        <p:spPr>
          <a:xfrm>
            <a:off x="8580240" y="4663080"/>
            <a:ext cx="563040" cy="479520"/>
          </a:xfrm>
          <a:prstGeom prst="rect">
            <a:avLst/>
          </a:prstGeom>
          <a:solidFill>
            <a:srgbClr val="ffffff"/>
          </a:solidFill>
          <a:ln w="0">
            <a:noFill/>
          </a:ln>
        </p:spPr>
        <p:txBody>
          <a:bodyPr lIns="90000" rIns="90000" tIns="91440" bIns="91440" anchor="ctr">
            <a:noAutofit/>
          </a:bodyPr>
          <a:lstStyle>
            <a:lvl1pPr indent="0" algn="ctr">
              <a:lnSpc>
                <a:spcPct val="100000"/>
              </a:lnSpc>
              <a:buNone/>
              <a:tabLst>
                <a:tab algn="l" pos="0"/>
              </a:tabLst>
              <a:defRPr b="1" lang="en" sz="1400" spc="-1" strike="noStrike">
                <a:solidFill>
                  <a:schemeClr val="dk2"/>
                </a:solidFill>
                <a:latin typeface="Arial"/>
                <a:ea typeface="Arial"/>
              </a:defRPr>
            </a:lvl1pPr>
          </a:lstStyle>
          <a:p>
            <a:pPr indent="0" algn="ctr">
              <a:lnSpc>
                <a:spcPct val="100000"/>
              </a:lnSpc>
              <a:buNone/>
              <a:tabLst>
                <a:tab algn="l" pos="0"/>
              </a:tabLst>
            </a:pPr>
            <a:fld id="{2AC1AD8B-1971-46A5-9619-349C6E3A4E45}" type="slidenum">
              <a:rPr b="1" lang="en" sz="1400" spc="-1" strike="noStrike">
                <a:solidFill>
                  <a:schemeClr val="dk2"/>
                </a:solidFill>
                <a:latin typeface="Arial"/>
                <a:ea typeface="Arial"/>
              </a:rPr>
              <a:t>&lt;number&gt;</a:t>
            </a:fld>
            <a:endParaRPr b="0" lang="pt-BR" sz="1400" spc="-1" strike="noStrike">
              <a:latin typeface="Times New Roman"/>
            </a:endParaRPr>
          </a:p>
        </p:txBody>
      </p:sp>
      <p:sp>
        <p:nvSpPr>
          <p:cNvPr id="334" name="PlaceHolder 2"/>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r>
              <a:rPr b="0" lang="pt-BR" sz="1800" spc="-1" strike="noStrike">
                <a:solidFill>
                  <a:srgbClr val="00e5d6"/>
                </a:solidFill>
                <a:latin typeface="Arial"/>
              </a:rPr>
              <a:t>Click to edit the title text format</a:t>
            </a:r>
            <a:endParaRPr b="0" lang="pt-BR" sz="1800" spc="-1" strike="noStrike">
              <a:solidFill>
                <a:srgbClr val="00e5d6"/>
              </a:solidFill>
              <a:latin typeface="Arial"/>
            </a:endParaRPr>
          </a:p>
        </p:txBody>
      </p:sp>
      <p:sp>
        <p:nvSpPr>
          <p:cNvPr id="335" name="PlaceHolder 3"/>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pt-BR" sz="2800" spc="-1" strike="noStrike">
                <a:solidFill>
                  <a:srgbClr val="00e5d6"/>
                </a:solidFill>
                <a:latin typeface="Arial"/>
              </a:rPr>
              <a:t>Click to edit the outline text format</a:t>
            </a:r>
            <a:endParaRPr b="0" lang="pt-BR" sz="2800" spc="-1" strike="noStrike">
              <a:solidFill>
                <a:srgbClr val="00e5d6"/>
              </a:solidFill>
              <a:latin typeface="Arial"/>
            </a:endParaRPr>
          </a:p>
          <a:p>
            <a:pPr lvl="1" marL="864000" indent="-324000">
              <a:lnSpc>
                <a:spcPct val="90000"/>
              </a:lnSpc>
              <a:spcBef>
                <a:spcPts val="1134"/>
              </a:spcBef>
              <a:buClr>
                <a:srgbClr val="000000"/>
              </a:buClr>
              <a:buSzPct val="75000"/>
              <a:buFont typeface="Symbol" charset="2"/>
              <a:buChar char=""/>
            </a:pPr>
            <a:r>
              <a:rPr b="0" lang="pt-BR" sz="2000" spc="-1" strike="noStrike">
                <a:solidFill>
                  <a:srgbClr val="00e5d6"/>
                </a:solidFill>
                <a:latin typeface="Arial"/>
              </a:rPr>
              <a:t>Second Outline Level</a:t>
            </a:r>
            <a:endParaRPr b="0" lang="pt-BR" sz="2000" spc="-1" strike="noStrike">
              <a:solidFill>
                <a:srgbClr val="00e5d6"/>
              </a:solidFill>
              <a:latin typeface="Arial"/>
            </a:endParaRPr>
          </a:p>
          <a:p>
            <a:pPr lvl="2" marL="1296000" indent="-288000">
              <a:lnSpc>
                <a:spcPct val="90000"/>
              </a:lnSpc>
              <a:spcBef>
                <a:spcPts val="850"/>
              </a:spcBef>
              <a:buClr>
                <a:srgbClr val="000000"/>
              </a:buClr>
              <a:buSzPct val="45000"/>
              <a:buFont typeface="Wingdings" charset="2"/>
              <a:buChar char=""/>
            </a:pPr>
            <a:r>
              <a:rPr b="0" lang="pt-BR" sz="1800" spc="-1" strike="noStrike">
                <a:solidFill>
                  <a:srgbClr val="00e5d6"/>
                </a:solidFill>
                <a:latin typeface="Arial"/>
              </a:rPr>
              <a:t>Third Outline Level</a:t>
            </a:r>
            <a:endParaRPr b="0" lang="pt-BR" sz="1800" spc="-1" strike="noStrike">
              <a:solidFill>
                <a:srgbClr val="00e5d6"/>
              </a:solidFill>
              <a:latin typeface="Arial"/>
            </a:endParaRPr>
          </a:p>
          <a:p>
            <a:pPr lvl="3" marL="1728000" indent="-216000">
              <a:lnSpc>
                <a:spcPct val="90000"/>
              </a:lnSpc>
              <a:spcBef>
                <a:spcPts val="567"/>
              </a:spcBef>
              <a:buClr>
                <a:srgbClr val="000000"/>
              </a:buClr>
              <a:buSzPct val="75000"/>
              <a:buFont typeface="Symbol" charset="2"/>
              <a:buChar char=""/>
            </a:pPr>
            <a:r>
              <a:rPr b="0" lang="pt-BR" sz="1800" spc="-1" strike="noStrike">
                <a:solidFill>
                  <a:srgbClr val="00e5d6"/>
                </a:solidFill>
                <a:latin typeface="Arial"/>
              </a:rPr>
              <a:t>Fourth Outline Level</a:t>
            </a:r>
            <a:endParaRPr b="0" lang="pt-BR" sz="1800" spc="-1" strike="noStrike">
              <a:solidFill>
                <a:srgbClr val="00e5d6"/>
              </a:solidFill>
              <a:latin typeface="Arial"/>
            </a:endParaRPr>
          </a:p>
          <a:p>
            <a:pPr lvl="4" marL="2160000" indent="-216000">
              <a:lnSpc>
                <a:spcPct val="90000"/>
              </a:lnSpc>
              <a:spcBef>
                <a:spcPts val="283"/>
              </a:spcBef>
              <a:buClr>
                <a:srgbClr val="000000"/>
              </a:buClr>
              <a:buSzPct val="45000"/>
              <a:buFont typeface="Wingdings" charset="2"/>
              <a:buChar char=""/>
            </a:pPr>
            <a:r>
              <a:rPr b="0" lang="pt-BR" sz="2000" spc="-1" strike="noStrike">
                <a:solidFill>
                  <a:srgbClr val="00e5d6"/>
                </a:solidFill>
                <a:latin typeface="Arial"/>
              </a:rPr>
              <a:t>Fifth Outline Level</a:t>
            </a:r>
            <a:endParaRPr b="0" lang="pt-BR" sz="2000" spc="-1" strike="noStrike">
              <a:solidFill>
                <a:srgbClr val="00e5d6"/>
              </a:solidFill>
              <a:latin typeface="Arial"/>
            </a:endParaRPr>
          </a:p>
          <a:p>
            <a:pPr lvl="5" marL="2592000" indent="-216000">
              <a:lnSpc>
                <a:spcPct val="90000"/>
              </a:lnSpc>
              <a:spcBef>
                <a:spcPts val="283"/>
              </a:spcBef>
              <a:buClr>
                <a:srgbClr val="000000"/>
              </a:buClr>
              <a:buSzPct val="45000"/>
              <a:buFont typeface="Wingdings" charset="2"/>
              <a:buChar char=""/>
            </a:pPr>
            <a:r>
              <a:rPr b="0" lang="pt-BR" sz="2000" spc="-1" strike="noStrike">
                <a:solidFill>
                  <a:srgbClr val="00e5d6"/>
                </a:solidFill>
                <a:latin typeface="Arial"/>
              </a:rPr>
              <a:t>Sixth Outline Level</a:t>
            </a:r>
            <a:endParaRPr b="0" lang="pt-BR" sz="2000" spc="-1" strike="noStrike">
              <a:solidFill>
                <a:srgbClr val="00e5d6"/>
              </a:solidFill>
              <a:latin typeface="Arial"/>
            </a:endParaRPr>
          </a:p>
          <a:p>
            <a:pPr lvl="6" marL="3024000" indent="-216000">
              <a:lnSpc>
                <a:spcPct val="90000"/>
              </a:lnSpc>
              <a:spcBef>
                <a:spcPts val="283"/>
              </a:spcBef>
              <a:buClr>
                <a:srgbClr val="000000"/>
              </a:buClr>
              <a:buSzPct val="45000"/>
              <a:buFont typeface="Wingdings" charset="2"/>
              <a:buChar char=""/>
            </a:pPr>
            <a:r>
              <a:rPr b="0" lang="pt-BR" sz="2000" spc="-1" strike="noStrike">
                <a:solidFill>
                  <a:srgbClr val="00e5d6"/>
                </a:solidFill>
                <a:latin typeface="Arial"/>
              </a:rPr>
              <a:t>Seventh Outline Level</a:t>
            </a:r>
            <a:endParaRPr b="0" lang="pt-BR" sz="2000" spc="-1" strike="noStrike">
              <a:solidFill>
                <a:srgbClr val="00e5d6"/>
              </a:solidFill>
              <a:latin typeface="Arial"/>
            </a:endParaRPr>
          </a:p>
        </p:txBody>
      </p:sp>
    </p:spTree>
  </p:cSld>
  <p:clrMap bg1="lt1" bg2="lt2" tx1="dk1" tx2="dk2" accent1="accent1" accent2="accent2" accent3="accent3" accent4="accent4" accent5="accent5" accent6="accent6" hlink="hlink" folHlink="folHlink"/>
  <p:sldLayoutIdLst>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Lst>
</p:sldMaster>
</file>

<file path=ppt/slideMasters/slideMaster9.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pic>
        <p:nvPicPr>
          <p:cNvPr id="372" name="Google Shape;116;p11" descr=""/>
          <p:cNvPicPr/>
          <p:nvPr/>
        </p:nvPicPr>
        <p:blipFill>
          <a:blip r:embed="rId2"/>
          <a:stretch/>
        </p:blipFill>
        <p:spPr>
          <a:xfrm>
            <a:off x="4002480" y="2035440"/>
            <a:ext cx="1138320" cy="1394640"/>
          </a:xfrm>
          <a:prstGeom prst="rect">
            <a:avLst/>
          </a:prstGeom>
          <a:ln w="0">
            <a:noFill/>
          </a:ln>
        </p:spPr>
      </p:pic>
      <p:cxnSp>
        <p:nvCxnSpPr>
          <p:cNvPr id="373" name="Google Shape;118;p11"/>
          <p:cNvCxnSpPr/>
          <p:nvPr/>
        </p:nvCxnSpPr>
        <p:spPr>
          <a:xfrm>
            <a:off x="4157640" y="3624480"/>
            <a:ext cx="720" cy="1713240"/>
          </a:xfrm>
          <a:prstGeom prst="straightConnector1">
            <a:avLst/>
          </a:prstGeom>
          <a:ln w="38100">
            <a:solidFill>
              <a:srgbClr val="ffffff"/>
            </a:solidFill>
            <a:round/>
          </a:ln>
        </p:spPr>
      </p:cxnSp>
      <p:cxnSp>
        <p:nvCxnSpPr>
          <p:cNvPr id="374" name="Google Shape;119;p11"/>
          <p:cNvCxnSpPr/>
          <p:nvPr/>
        </p:nvCxnSpPr>
        <p:spPr>
          <a:xfrm>
            <a:off x="4493880" y="3624480"/>
            <a:ext cx="720" cy="1713240"/>
          </a:xfrm>
          <a:prstGeom prst="straightConnector1">
            <a:avLst/>
          </a:prstGeom>
          <a:ln w="38100">
            <a:solidFill>
              <a:srgbClr val="ffffff"/>
            </a:solidFill>
            <a:round/>
          </a:ln>
        </p:spPr>
      </p:cxnSp>
      <p:cxnSp>
        <p:nvCxnSpPr>
          <p:cNvPr id="375" name="Google Shape;120;p11"/>
          <p:cNvCxnSpPr/>
          <p:nvPr/>
        </p:nvCxnSpPr>
        <p:spPr>
          <a:xfrm>
            <a:off x="4829760" y="3624480"/>
            <a:ext cx="720" cy="1713240"/>
          </a:xfrm>
          <a:prstGeom prst="straightConnector1">
            <a:avLst/>
          </a:prstGeom>
          <a:ln w="38100">
            <a:solidFill>
              <a:srgbClr val="ffffff"/>
            </a:solidFill>
            <a:round/>
          </a:ln>
        </p:spPr>
      </p:cxnSp>
      <p:cxnSp>
        <p:nvCxnSpPr>
          <p:cNvPr id="376" name="Google Shape;121;p11"/>
          <p:cNvCxnSpPr/>
          <p:nvPr/>
        </p:nvCxnSpPr>
        <p:spPr>
          <a:xfrm>
            <a:off x="4379400" y="3624480"/>
            <a:ext cx="720" cy="1713240"/>
          </a:xfrm>
          <a:prstGeom prst="straightConnector1">
            <a:avLst/>
          </a:prstGeom>
          <a:ln w="38100">
            <a:solidFill>
              <a:srgbClr val="ffffff"/>
            </a:solidFill>
            <a:round/>
          </a:ln>
        </p:spPr>
      </p:cxnSp>
      <p:cxnSp>
        <p:nvCxnSpPr>
          <p:cNvPr id="377" name="Google Shape;122;p11"/>
          <p:cNvCxnSpPr/>
          <p:nvPr/>
        </p:nvCxnSpPr>
        <p:spPr>
          <a:xfrm>
            <a:off x="4715280" y="3624480"/>
            <a:ext cx="720" cy="1713240"/>
          </a:xfrm>
          <a:prstGeom prst="straightConnector1">
            <a:avLst/>
          </a:prstGeom>
          <a:ln w="38100">
            <a:solidFill>
              <a:srgbClr val="ffffff"/>
            </a:solidFill>
            <a:round/>
          </a:ln>
        </p:spPr>
      </p:cxnSp>
      <p:cxnSp>
        <p:nvCxnSpPr>
          <p:cNvPr id="378" name="Google Shape;123;p11"/>
          <p:cNvCxnSpPr/>
          <p:nvPr/>
        </p:nvCxnSpPr>
        <p:spPr>
          <a:xfrm>
            <a:off x="4600800" y="3624480"/>
            <a:ext cx="720" cy="1713240"/>
          </a:xfrm>
          <a:prstGeom prst="straightConnector1">
            <a:avLst/>
          </a:prstGeom>
          <a:ln w="38100">
            <a:solidFill>
              <a:srgbClr val="ffffff"/>
            </a:solidFill>
            <a:round/>
          </a:ln>
        </p:spPr>
      </p:cxnSp>
      <p:cxnSp>
        <p:nvCxnSpPr>
          <p:cNvPr id="379" name="Google Shape;124;p11"/>
          <p:cNvCxnSpPr/>
          <p:nvPr/>
        </p:nvCxnSpPr>
        <p:spPr>
          <a:xfrm>
            <a:off x="4264920" y="3624480"/>
            <a:ext cx="720" cy="1713240"/>
          </a:xfrm>
          <a:prstGeom prst="straightConnector1">
            <a:avLst/>
          </a:prstGeom>
          <a:ln w="38100">
            <a:solidFill>
              <a:srgbClr val="ffffff"/>
            </a:solidFill>
            <a:round/>
          </a:ln>
        </p:spPr>
      </p:cxnSp>
      <p:cxnSp>
        <p:nvCxnSpPr>
          <p:cNvPr id="380" name="Google Shape;125;p11"/>
          <p:cNvCxnSpPr/>
          <p:nvPr/>
        </p:nvCxnSpPr>
        <p:spPr>
          <a:xfrm>
            <a:off x="4950720" y="3624480"/>
            <a:ext cx="720" cy="1713240"/>
          </a:xfrm>
          <a:prstGeom prst="straightConnector1">
            <a:avLst/>
          </a:prstGeom>
          <a:ln w="38100">
            <a:solidFill>
              <a:srgbClr val="ffffff"/>
            </a:solidFill>
            <a:round/>
          </a:ln>
        </p:spPr>
      </p:cxnSp>
      <p:cxnSp>
        <p:nvCxnSpPr>
          <p:cNvPr id="381" name="Google Shape;126;p11"/>
          <p:cNvCxnSpPr/>
          <p:nvPr/>
        </p:nvCxnSpPr>
        <p:spPr>
          <a:xfrm>
            <a:off x="4025880" y="3607560"/>
            <a:ext cx="1057320" cy="720"/>
          </a:xfrm>
          <a:prstGeom prst="straightConnector1">
            <a:avLst/>
          </a:prstGeom>
          <a:ln w="38100">
            <a:solidFill>
              <a:srgbClr val="ffffff"/>
            </a:solidFill>
            <a:round/>
          </a:ln>
        </p:spPr>
      </p:cxnSp>
      <p:sp>
        <p:nvSpPr>
          <p:cNvPr id="38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r>
              <a:rPr b="0" lang="pt-BR" sz="1800" spc="-1" strike="noStrike">
                <a:solidFill>
                  <a:srgbClr val="00e5d6"/>
                </a:solidFill>
                <a:latin typeface="Arial"/>
              </a:rPr>
              <a:t>Click to edit the title text format</a:t>
            </a:r>
            <a:endParaRPr b="0" lang="pt-BR" sz="1800" spc="-1" strike="noStrike">
              <a:solidFill>
                <a:srgbClr val="00e5d6"/>
              </a:solidFill>
              <a:latin typeface="Arial"/>
            </a:endParaRPr>
          </a:p>
        </p:txBody>
      </p:sp>
      <p:sp>
        <p:nvSpPr>
          <p:cNvPr id="383"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lnSpc>
                <a:spcPct val="90000"/>
              </a:lnSpc>
              <a:spcBef>
                <a:spcPts val="1417"/>
              </a:spcBef>
              <a:buClr>
                <a:srgbClr val="ffffff"/>
              </a:buClr>
              <a:buSzPct val="45000"/>
              <a:buFont typeface="Wingdings" charset="2"/>
              <a:buChar char=""/>
            </a:pPr>
            <a:r>
              <a:rPr b="0" lang="pt-BR" sz="2800" spc="-1" strike="noStrike">
                <a:solidFill>
                  <a:srgbClr val="00e5d6"/>
                </a:solidFill>
                <a:latin typeface="Arial"/>
              </a:rPr>
              <a:t>Click to edit the outline text format</a:t>
            </a:r>
            <a:endParaRPr b="0" lang="pt-BR" sz="2800" spc="-1" strike="noStrike">
              <a:solidFill>
                <a:srgbClr val="00e5d6"/>
              </a:solidFill>
              <a:latin typeface="Arial"/>
            </a:endParaRPr>
          </a:p>
          <a:p>
            <a:pPr lvl="1" marL="864000" indent="-324000">
              <a:lnSpc>
                <a:spcPct val="90000"/>
              </a:lnSpc>
              <a:spcBef>
                <a:spcPts val="1134"/>
              </a:spcBef>
              <a:buClr>
                <a:srgbClr val="ffffff"/>
              </a:buClr>
              <a:buSzPct val="75000"/>
              <a:buFont typeface="Symbol" charset="2"/>
              <a:buChar char=""/>
            </a:pPr>
            <a:r>
              <a:rPr b="0" lang="pt-BR" sz="2000" spc="-1" strike="noStrike">
                <a:solidFill>
                  <a:srgbClr val="00e5d6"/>
                </a:solidFill>
                <a:latin typeface="Arial"/>
              </a:rPr>
              <a:t>Second Outline Level</a:t>
            </a:r>
            <a:endParaRPr b="0" lang="pt-BR" sz="2000" spc="-1" strike="noStrike">
              <a:solidFill>
                <a:srgbClr val="00e5d6"/>
              </a:solidFill>
              <a:latin typeface="Arial"/>
            </a:endParaRPr>
          </a:p>
          <a:p>
            <a:pPr lvl="2" marL="1296000" indent="-288000">
              <a:lnSpc>
                <a:spcPct val="90000"/>
              </a:lnSpc>
              <a:spcBef>
                <a:spcPts val="850"/>
              </a:spcBef>
              <a:buClr>
                <a:srgbClr val="ffffff"/>
              </a:buClr>
              <a:buSzPct val="45000"/>
              <a:buFont typeface="Wingdings" charset="2"/>
              <a:buChar char=""/>
            </a:pPr>
            <a:r>
              <a:rPr b="0" lang="pt-BR" sz="1800" spc="-1" strike="noStrike">
                <a:solidFill>
                  <a:srgbClr val="00e5d6"/>
                </a:solidFill>
                <a:latin typeface="Arial"/>
              </a:rPr>
              <a:t>Third Outline Level</a:t>
            </a:r>
            <a:endParaRPr b="0" lang="pt-BR" sz="1800" spc="-1" strike="noStrike">
              <a:solidFill>
                <a:srgbClr val="00e5d6"/>
              </a:solidFill>
              <a:latin typeface="Arial"/>
            </a:endParaRPr>
          </a:p>
          <a:p>
            <a:pPr lvl="3" marL="1728000" indent="-216000">
              <a:lnSpc>
                <a:spcPct val="90000"/>
              </a:lnSpc>
              <a:spcBef>
                <a:spcPts val="567"/>
              </a:spcBef>
              <a:buClr>
                <a:srgbClr val="ffffff"/>
              </a:buClr>
              <a:buSzPct val="75000"/>
              <a:buFont typeface="Symbol" charset="2"/>
              <a:buChar char=""/>
            </a:pPr>
            <a:r>
              <a:rPr b="0" lang="pt-BR" sz="1800" spc="-1" strike="noStrike">
                <a:solidFill>
                  <a:srgbClr val="00e5d6"/>
                </a:solidFill>
                <a:latin typeface="Arial"/>
              </a:rPr>
              <a:t>Fourth Outline Level</a:t>
            </a:r>
            <a:endParaRPr b="0" lang="pt-BR" sz="1800" spc="-1" strike="noStrike">
              <a:solidFill>
                <a:srgbClr val="00e5d6"/>
              </a:solidFill>
              <a:latin typeface="Arial"/>
            </a:endParaRPr>
          </a:p>
          <a:p>
            <a:pPr lvl="4" marL="2160000" indent="-216000">
              <a:lnSpc>
                <a:spcPct val="90000"/>
              </a:lnSpc>
              <a:spcBef>
                <a:spcPts val="283"/>
              </a:spcBef>
              <a:buClr>
                <a:srgbClr val="ffffff"/>
              </a:buClr>
              <a:buSzPct val="45000"/>
              <a:buFont typeface="Wingdings" charset="2"/>
              <a:buChar char=""/>
            </a:pPr>
            <a:r>
              <a:rPr b="0" lang="pt-BR" sz="2000" spc="-1" strike="noStrike">
                <a:solidFill>
                  <a:srgbClr val="00e5d6"/>
                </a:solidFill>
                <a:latin typeface="Arial"/>
              </a:rPr>
              <a:t>Fifth Outline Level</a:t>
            </a:r>
            <a:endParaRPr b="0" lang="pt-BR" sz="2000" spc="-1" strike="noStrike">
              <a:solidFill>
                <a:srgbClr val="00e5d6"/>
              </a:solidFill>
              <a:latin typeface="Arial"/>
            </a:endParaRPr>
          </a:p>
          <a:p>
            <a:pPr lvl="5" marL="2592000" indent="-216000">
              <a:lnSpc>
                <a:spcPct val="90000"/>
              </a:lnSpc>
              <a:spcBef>
                <a:spcPts val="283"/>
              </a:spcBef>
              <a:buClr>
                <a:srgbClr val="ffffff"/>
              </a:buClr>
              <a:buSzPct val="45000"/>
              <a:buFont typeface="Wingdings" charset="2"/>
              <a:buChar char=""/>
            </a:pPr>
            <a:r>
              <a:rPr b="0" lang="pt-BR" sz="2000" spc="-1" strike="noStrike">
                <a:solidFill>
                  <a:srgbClr val="00e5d6"/>
                </a:solidFill>
                <a:latin typeface="Arial"/>
              </a:rPr>
              <a:t>Sixth Outline Level</a:t>
            </a:r>
            <a:endParaRPr b="0" lang="pt-BR" sz="2000" spc="-1" strike="noStrike">
              <a:solidFill>
                <a:srgbClr val="00e5d6"/>
              </a:solidFill>
              <a:latin typeface="Arial"/>
            </a:endParaRPr>
          </a:p>
          <a:p>
            <a:pPr lvl="6" marL="3024000" indent="-216000">
              <a:lnSpc>
                <a:spcPct val="90000"/>
              </a:lnSpc>
              <a:spcBef>
                <a:spcPts val="283"/>
              </a:spcBef>
              <a:buClr>
                <a:srgbClr val="ffffff"/>
              </a:buClr>
              <a:buSzPct val="45000"/>
              <a:buFont typeface="Wingdings" charset="2"/>
              <a:buChar char=""/>
            </a:pPr>
            <a:r>
              <a:rPr b="0" lang="pt-BR" sz="2000" spc="-1" strike="noStrike">
                <a:solidFill>
                  <a:srgbClr val="00e5d6"/>
                </a:solidFill>
                <a:latin typeface="Arial"/>
              </a:rPr>
              <a:t>Seventh Outline Level</a:t>
            </a:r>
            <a:endParaRPr b="0" lang="pt-BR" sz="2000" spc="-1" strike="noStrike">
              <a:solidFill>
                <a:srgbClr val="00e5d6"/>
              </a:solidFill>
              <a:latin typeface="Arial"/>
            </a:endParaRPr>
          </a:p>
        </p:txBody>
      </p:sp>
    </p:spTree>
  </p:cSld>
  <p:clrMap bg1="lt1" bg2="lt2" tx1="dk1" tx2="dk2" accent1="accent1" accent2="accent2" accent3="accent3" accent4="accent4" accent5="accent5" accent6="accent6" hlink="hlink" folHlink="folHlink"/>
  <p:sldLayoutIdLst>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73.xml"/>
</Relationships>
</file>

<file path=ppt/slides/_rels/slide11.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73.xml"/>
</Relationships>
</file>

<file path=ppt/slides/_rels/slide12.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image" Target="../media/image4.png"/><Relationship Id="rId3" Type="http://schemas.openxmlformats.org/officeDocument/2006/relationships/slideLayout" Target="../slideLayouts/slideLayout85.xml"/>
</Relationships>
</file>

<file path=ppt/slides/_rels/slide13.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97.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6.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6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8.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73.xml"/>
</Relationships>
</file>

<file path=ppt/slides/_rels/slide9.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7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0" name="PlaceHolder 1"/>
          <p:cNvSpPr>
            <a:spLocks noGrp="1"/>
          </p:cNvSpPr>
          <p:nvPr>
            <p:ph type="subTitle"/>
          </p:nvPr>
        </p:nvSpPr>
        <p:spPr>
          <a:xfrm>
            <a:off x="921960" y="2613240"/>
            <a:ext cx="6678000" cy="660960"/>
          </a:xfrm>
          <a:prstGeom prst="rect">
            <a:avLst/>
          </a:prstGeom>
          <a:solidFill>
            <a:schemeClr val="lt1"/>
          </a:solidFill>
          <a:ln w="0">
            <a:noFill/>
          </a:ln>
        </p:spPr>
        <p:txBody>
          <a:bodyPr lIns="0" rIns="0" tIns="91440" bIns="91440" anchor="t">
            <a:normAutofit/>
          </a:bodyPr>
          <a:p>
            <a:pPr marL="228600" indent="-228600">
              <a:lnSpc>
                <a:spcPct val="100000"/>
              </a:lnSpc>
              <a:spcBef>
                <a:spcPts val="1001"/>
              </a:spcBef>
              <a:buClr>
                <a:srgbClr val="00e5d6"/>
              </a:buClr>
              <a:buFont typeface="Arial"/>
              <a:buChar char="•"/>
              <a:tabLst>
                <a:tab algn="l" pos="0"/>
              </a:tabLst>
            </a:pPr>
            <a:r>
              <a:rPr b="0" lang="en" sz="1600" spc="-1" strike="noStrike">
                <a:solidFill>
                  <a:schemeClr val="dk1"/>
                </a:solidFill>
                <a:highlight>
                  <a:srgbClr val="003366"/>
                </a:highlight>
                <a:latin typeface="Montserrat"/>
                <a:ea typeface="Montserrat"/>
              </a:rPr>
              <a:t>Subtítulo da apresentação</a:t>
            </a:r>
            <a:endParaRPr b="0" lang="pt-BR" sz="1600" spc="-1" strike="noStrike">
              <a:latin typeface="Arial"/>
            </a:endParaRPr>
          </a:p>
        </p:txBody>
      </p:sp>
      <p:sp>
        <p:nvSpPr>
          <p:cNvPr id="421" name="PlaceHolder 2"/>
          <p:cNvSpPr>
            <a:spLocks noGrp="1"/>
          </p:cNvSpPr>
          <p:nvPr>
            <p:ph type="title"/>
          </p:nvPr>
        </p:nvSpPr>
        <p:spPr>
          <a:xfrm>
            <a:off x="906120" y="1846800"/>
            <a:ext cx="6693840" cy="817200"/>
          </a:xfrm>
          <a:prstGeom prst="rect">
            <a:avLst/>
          </a:prstGeom>
          <a:solidFill>
            <a:schemeClr val="lt1"/>
          </a:solidFill>
          <a:ln w="0">
            <a:noFill/>
          </a:ln>
        </p:spPr>
        <p:txBody>
          <a:bodyPr lIns="0" rIns="0" tIns="365760" bIns="0" anchor="b">
            <a:normAutofit/>
          </a:bodyPr>
          <a:p>
            <a:pPr indent="0">
              <a:lnSpc>
                <a:spcPct val="90000"/>
              </a:lnSpc>
              <a:buNone/>
              <a:tabLst>
                <a:tab algn="l" pos="0"/>
              </a:tabLst>
            </a:pPr>
            <a:r>
              <a:rPr b="1" lang="en" sz="3000" spc="-1" strike="noStrike">
                <a:solidFill>
                  <a:schemeClr val="dk2"/>
                </a:solidFill>
                <a:highlight>
                  <a:srgbClr val="003366"/>
                </a:highlight>
                <a:latin typeface="Montserrat"/>
                <a:ea typeface="Montserrat"/>
              </a:rPr>
              <a:t>Título da Apresentação</a:t>
            </a:r>
            <a:endParaRPr b="0" lang="pt-BR" sz="3000" spc="-1" strike="noStrike">
              <a:solidFill>
                <a:srgbClr val="00e5d6"/>
              </a:solidFill>
              <a:latin typeface="Arial"/>
            </a:endParaRPr>
          </a:p>
        </p:txBody>
      </p:sp>
      <p:pic>
        <p:nvPicPr>
          <p:cNvPr id="422" name="" descr=""/>
          <p:cNvPicPr/>
          <p:nvPr/>
        </p:nvPicPr>
        <p:blipFill>
          <a:blip r:embed="rId1"/>
          <a:srcRect l="36496" t="0" r="0" b="0"/>
          <a:stretch/>
        </p:blipFill>
        <p:spPr>
          <a:xfrm>
            <a:off x="7200000" y="4001760"/>
            <a:ext cx="1080000" cy="678240"/>
          </a:xfrm>
          <a:prstGeom prst="rect">
            <a:avLst/>
          </a:prstGeom>
          <a:ln w="0">
            <a:noFill/>
          </a:ln>
        </p:spPr>
      </p:pic>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7" name="PlaceHolder 1"/>
          <p:cNvSpPr>
            <a:spLocks noGrp="1"/>
          </p:cNvSpPr>
          <p:nvPr>
            <p:ph type="sldNum" idx="14"/>
          </p:nvPr>
        </p:nvSpPr>
        <p:spPr>
          <a:xfrm>
            <a:off x="8580240" y="4663080"/>
            <a:ext cx="563040" cy="479520"/>
          </a:xfrm>
          <a:prstGeom prst="rect">
            <a:avLst/>
          </a:prstGeom>
          <a:solidFill>
            <a:srgbClr val="ffffff"/>
          </a:solidFill>
          <a:ln w="0">
            <a:noFill/>
          </a:ln>
        </p:spPr>
        <p:txBody>
          <a:bodyPr lIns="90000" rIns="90000" tIns="91440" bIns="91440" anchor="ctr">
            <a:noAutofit/>
          </a:bodyPr>
          <a:lstStyle>
            <a:lvl1pPr indent="0" algn="ctr">
              <a:lnSpc>
                <a:spcPct val="100000"/>
              </a:lnSpc>
              <a:buNone/>
              <a:tabLst>
                <a:tab algn="l" pos="0"/>
              </a:tabLst>
              <a:defRPr b="1" lang="en" sz="1400" spc="-1" strike="noStrike">
                <a:solidFill>
                  <a:schemeClr val="dk2"/>
                </a:solidFill>
                <a:latin typeface="Arial"/>
                <a:ea typeface="Arial"/>
              </a:defRPr>
            </a:lvl1pPr>
          </a:lstStyle>
          <a:p>
            <a:pPr indent="0" algn="ctr">
              <a:lnSpc>
                <a:spcPct val="100000"/>
              </a:lnSpc>
              <a:buNone/>
              <a:tabLst>
                <a:tab algn="l" pos="0"/>
              </a:tabLst>
            </a:pPr>
            <a:fld id="{8CF83DD0-973C-4ECF-B511-AC9F93FA0639}" type="slidenum">
              <a:rPr b="1" lang="en" sz="1400" spc="-1" strike="noStrike">
                <a:solidFill>
                  <a:schemeClr val="dk2"/>
                </a:solidFill>
                <a:latin typeface="Arial"/>
                <a:ea typeface="Arial"/>
              </a:rPr>
              <a:t>&lt;number&gt;</a:t>
            </a:fld>
            <a:endParaRPr b="0" lang="pt-BR" sz="1400" spc="-1" strike="noStrike">
              <a:latin typeface="Times New Roman"/>
            </a:endParaRPr>
          </a:p>
        </p:txBody>
      </p:sp>
      <p:sp>
        <p:nvSpPr>
          <p:cNvPr id="448" name="PlaceHolder 2"/>
          <p:cNvSpPr>
            <a:spLocks noGrp="1"/>
          </p:cNvSpPr>
          <p:nvPr>
            <p:ph type="subTitle"/>
          </p:nvPr>
        </p:nvSpPr>
        <p:spPr>
          <a:xfrm>
            <a:off x="1881360" y="4433040"/>
            <a:ext cx="1611720" cy="601560"/>
          </a:xfrm>
          <a:prstGeom prst="rect">
            <a:avLst/>
          </a:prstGeom>
          <a:noFill/>
          <a:ln w="0">
            <a:noFill/>
          </a:ln>
        </p:spPr>
        <p:txBody>
          <a:bodyPr lIns="0" rIns="0" tIns="0" bIns="91440" anchor="t">
            <a:normAutofit/>
          </a:bodyPr>
          <a:p>
            <a:pPr marL="228600" indent="0">
              <a:lnSpc>
                <a:spcPct val="100000"/>
              </a:lnSpc>
              <a:spcBef>
                <a:spcPts val="1001"/>
              </a:spcBef>
              <a:spcAft>
                <a:spcPts val="1001"/>
              </a:spcAft>
              <a:buNone/>
              <a:tabLst>
                <a:tab algn="l" pos="0"/>
              </a:tabLst>
            </a:pPr>
            <a:r>
              <a:rPr b="0" lang="en" sz="1000" spc="-1" strike="noStrike">
                <a:solidFill>
                  <a:schemeClr val="dk2"/>
                </a:solidFill>
                <a:latin typeface="Montserrat Medium"/>
                <a:ea typeface="Montserrat Medium"/>
              </a:rPr>
              <a:t>Legenda da imagem. Lorem ipsum dolor sit amet, consectur.</a:t>
            </a:r>
            <a:endParaRPr b="0" lang="pt-BR" sz="1000" spc="-1" strike="noStrike">
              <a:latin typeface="Arial"/>
            </a:endParaRPr>
          </a:p>
        </p:txBody>
      </p:sp>
      <p:pic>
        <p:nvPicPr>
          <p:cNvPr id="449" name="Google Shape;196;p21" descr=""/>
          <p:cNvPicPr/>
          <p:nvPr/>
        </p:nvPicPr>
        <p:blipFill>
          <a:blip r:embed="rId1"/>
          <a:stretch/>
        </p:blipFill>
        <p:spPr>
          <a:xfrm>
            <a:off x="1236960" y="145440"/>
            <a:ext cx="6669360" cy="4127760"/>
          </a:xfrm>
          <a:prstGeom prst="rect">
            <a:avLst/>
          </a:prstGeom>
          <a:ln w="0">
            <a:noFill/>
          </a:ln>
        </p:spPr>
      </p:pic>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450" name="Google Shape;201;p22" descr=""/>
          <p:cNvPicPr/>
          <p:nvPr/>
        </p:nvPicPr>
        <p:blipFill>
          <a:blip r:embed="rId1"/>
          <a:srcRect l="-489503" t="-260629" r="-489503" b="-260629"/>
          <a:stretch/>
        </p:blipFill>
        <p:spPr>
          <a:xfrm>
            <a:off x="0" y="360"/>
            <a:ext cx="9143280" cy="4200120"/>
          </a:xfrm>
          <a:prstGeom prst="rect">
            <a:avLst/>
          </a:prstGeom>
          <a:ln w="0">
            <a:noFill/>
          </a:ln>
        </p:spPr>
      </p:pic>
      <p:sp>
        <p:nvSpPr>
          <p:cNvPr id="451" name="PlaceHolder 1"/>
          <p:cNvSpPr>
            <a:spLocks noGrp="1"/>
          </p:cNvSpPr>
          <p:nvPr>
            <p:ph type="sldNum" idx="15"/>
          </p:nvPr>
        </p:nvSpPr>
        <p:spPr>
          <a:xfrm>
            <a:off x="8580240" y="4663080"/>
            <a:ext cx="563040" cy="479520"/>
          </a:xfrm>
          <a:prstGeom prst="rect">
            <a:avLst/>
          </a:prstGeom>
          <a:solidFill>
            <a:srgbClr val="ffffff"/>
          </a:solidFill>
          <a:ln w="0">
            <a:noFill/>
          </a:ln>
        </p:spPr>
        <p:txBody>
          <a:bodyPr lIns="90000" rIns="90000" tIns="91440" bIns="91440" anchor="ctr">
            <a:noAutofit/>
          </a:bodyPr>
          <a:lstStyle>
            <a:lvl1pPr indent="0" algn="ctr">
              <a:lnSpc>
                <a:spcPct val="100000"/>
              </a:lnSpc>
              <a:buNone/>
              <a:tabLst>
                <a:tab algn="l" pos="0"/>
              </a:tabLst>
              <a:defRPr b="1" lang="en" sz="1400" spc="-1" strike="noStrike">
                <a:solidFill>
                  <a:schemeClr val="dk2"/>
                </a:solidFill>
                <a:latin typeface="Arial"/>
                <a:ea typeface="Arial"/>
              </a:defRPr>
            </a:lvl1pPr>
          </a:lstStyle>
          <a:p>
            <a:pPr indent="0" algn="ctr">
              <a:lnSpc>
                <a:spcPct val="100000"/>
              </a:lnSpc>
              <a:buNone/>
              <a:tabLst>
                <a:tab algn="l" pos="0"/>
              </a:tabLst>
            </a:pPr>
            <a:fld id="{1B2E1B33-122C-4089-B22A-52C1092D3029}" type="slidenum">
              <a:rPr b="1" lang="en" sz="1400" spc="-1" strike="noStrike">
                <a:solidFill>
                  <a:schemeClr val="dk2"/>
                </a:solidFill>
                <a:latin typeface="Arial"/>
                <a:ea typeface="Arial"/>
              </a:rPr>
              <a:t>&lt;number&gt;</a:t>
            </a:fld>
            <a:endParaRPr b="0" lang="pt-BR" sz="1400" spc="-1" strike="noStrike">
              <a:latin typeface="Times New Roman"/>
            </a:endParaRPr>
          </a:p>
        </p:txBody>
      </p:sp>
      <p:sp>
        <p:nvSpPr>
          <p:cNvPr id="452" name="PlaceHolder 2"/>
          <p:cNvSpPr>
            <a:spLocks noGrp="1"/>
          </p:cNvSpPr>
          <p:nvPr>
            <p:ph type="subTitle"/>
          </p:nvPr>
        </p:nvSpPr>
        <p:spPr>
          <a:xfrm>
            <a:off x="1881360" y="4433040"/>
            <a:ext cx="1611720" cy="601560"/>
          </a:xfrm>
          <a:prstGeom prst="rect">
            <a:avLst/>
          </a:prstGeom>
          <a:noFill/>
          <a:ln w="0">
            <a:noFill/>
          </a:ln>
        </p:spPr>
        <p:txBody>
          <a:bodyPr lIns="0" rIns="0" tIns="0" bIns="91440" anchor="t">
            <a:normAutofit/>
          </a:bodyPr>
          <a:p>
            <a:pPr marL="228600" indent="0">
              <a:lnSpc>
                <a:spcPct val="100000"/>
              </a:lnSpc>
              <a:spcBef>
                <a:spcPts val="1001"/>
              </a:spcBef>
              <a:spcAft>
                <a:spcPts val="1001"/>
              </a:spcAft>
              <a:buNone/>
              <a:tabLst>
                <a:tab algn="l" pos="0"/>
              </a:tabLst>
            </a:pPr>
            <a:r>
              <a:rPr b="0" lang="en" sz="1000" spc="-1" strike="noStrike">
                <a:solidFill>
                  <a:schemeClr val="dk2"/>
                </a:solidFill>
                <a:latin typeface="Montserrat Medium"/>
                <a:ea typeface="Montserrat Medium"/>
              </a:rPr>
              <a:t>Legenda da imagem. Lorem ipsum dolor sit amet, consectur.</a:t>
            </a:r>
            <a:endParaRPr b="0" lang="pt-BR" sz="10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3" name="PlaceHolder 1"/>
          <p:cNvSpPr>
            <a:spLocks noGrp="1"/>
          </p:cNvSpPr>
          <p:nvPr>
            <p:ph type="sldNum" idx="16"/>
          </p:nvPr>
        </p:nvSpPr>
        <p:spPr>
          <a:xfrm>
            <a:off x="8580240" y="4663080"/>
            <a:ext cx="563040" cy="479520"/>
          </a:xfrm>
          <a:prstGeom prst="rect">
            <a:avLst/>
          </a:prstGeom>
          <a:solidFill>
            <a:srgbClr val="ffffff"/>
          </a:solidFill>
          <a:ln w="0">
            <a:noFill/>
          </a:ln>
        </p:spPr>
        <p:txBody>
          <a:bodyPr lIns="90000" rIns="90000" tIns="91440" bIns="91440" anchor="ctr">
            <a:noAutofit/>
          </a:bodyPr>
          <a:lstStyle>
            <a:lvl1pPr indent="0" algn="ctr">
              <a:lnSpc>
                <a:spcPct val="100000"/>
              </a:lnSpc>
              <a:buNone/>
              <a:tabLst>
                <a:tab algn="l" pos="0"/>
              </a:tabLst>
              <a:defRPr b="1" lang="en" sz="1400" spc="-1" strike="noStrike">
                <a:solidFill>
                  <a:schemeClr val="dk2"/>
                </a:solidFill>
                <a:latin typeface="Arial"/>
                <a:ea typeface="Arial"/>
              </a:defRPr>
            </a:lvl1pPr>
          </a:lstStyle>
          <a:p>
            <a:pPr indent="0" algn="ctr">
              <a:lnSpc>
                <a:spcPct val="100000"/>
              </a:lnSpc>
              <a:buNone/>
              <a:tabLst>
                <a:tab algn="l" pos="0"/>
              </a:tabLst>
            </a:pPr>
            <a:fld id="{D7B83DAF-2B5F-416F-B25E-91D6A83FB3D7}" type="slidenum">
              <a:rPr b="1" lang="en" sz="1400" spc="-1" strike="noStrike">
                <a:solidFill>
                  <a:schemeClr val="dk2"/>
                </a:solidFill>
                <a:latin typeface="Arial"/>
                <a:ea typeface="Arial"/>
              </a:rPr>
              <a:t>&lt;number&gt;</a:t>
            </a:fld>
            <a:endParaRPr b="0" lang="pt-BR" sz="1400" spc="-1" strike="noStrike">
              <a:latin typeface="Times New Roman"/>
            </a:endParaRPr>
          </a:p>
        </p:txBody>
      </p:sp>
      <p:pic>
        <p:nvPicPr>
          <p:cNvPr id="454" name="Google Shape;209;p23" descr=""/>
          <p:cNvPicPr/>
          <p:nvPr/>
        </p:nvPicPr>
        <p:blipFill>
          <a:blip r:embed="rId1"/>
          <a:srcRect l="-218487" t="-260629" r="-218487" b="-260629"/>
          <a:stretch/>
        </p:blipFill>
        <p:spPr>
          <a:xfrm>
            <a:off x="-15120" y="360"/>
            <a:ext cx="4549680" cy="4200120"/>
          </a:xfrm>
          <a:prstGeom prst="rect">
            <a:avLst/>
          </a:prstGeom>
          <a:ln w="0">
            <a:noFill/>
          </a:ln>
        </p:spPr>
      </p:pic>
      <p:pic>
        <p:nvPicPr>
          <p:cNvPr id="455" name="Google Shape;210;p23" descr=""/>
          <p:cNvPicPr/>
          <p:nvPr/>
        </p:nvPicPr>
        <p:blipFill>
          <a:blip r:embed="rId2"/>
          <a:srcRect l="-218487" t="-260629" r="-218487" b="-260629"/>
          <a:stretch/>
        </p:blipFill>
        <p:spPr>
          <a:xfrm>
            <a:off x="4593600" y="360"/>
            <a:ext cx="4549680" cy="4200120"/>
          </a:xfrm>
          <a:prstGeom prst="rect">
            <a:avLst/>
          </a:prstGeom>
          <a:ln w="0">
            <a:noFill/>
          </a:ln>
        </p:spPr>
      </p:pic>
      <p:sp>
        <p:nvSpPr>
          <p:cNvPr id="456" name="PlaceHolder 2"/>
          <p:cNvSpPr>
            <a:spLocks noGrp="1"/>
          </p:cNvSpPr>
          <p:nvPr>
            <p:ph type="subTitle"/>
          </p:nvPr>
        </p:nvSpPr>
        <p:spPr>
          <a:xfrm>
            <a:off x="1881360" y="4433040"/>
            <a:ext cx="1611720" cy="479520"/>
          </a:xfrm>
          <a:prstGeom prst="rect">
            <a:avLst/>
          </a:prstGeom>
          <a:noFill/>
          <a:ln w="0">
            <a:noFill/>
          </a:ln>
        </p:spPr>
        <p:txBody>
          <a:bodyPr lIns="0" rIns="0" tIns="0" bIns="91440" anchor="t">
            <a:normAutofit fontScale="86000"/>
          </a:bodyPr>
          <a:p>
            <a:pPr marL="228600">
              <a:lnSpc>
                <a:spcPct val="100000"/>
              </a:lnSpc>
              <a:spcBef>
                <a:spcPts val="1001"/>
              </a:spcBef>
              <a:spcAft>
                <a:spcPts val="1001"/>
              </a:spcAft>
              <a:tabLst>
                <a:tab algn="l" pos="0"/>
              </a:tabLst>
            </a:pPr>
            <a:r>
              <a:rPr b="0" lang="en" sz="1000" spc="-1" strike="noStrike">
                <a:solidFill>
                  <a:schemeClr val="dk2"/>
                </a:solidFill>
                <a:latin typeface="Montserrat Medium"/>
                <a:ea typeface="Montserrat Medium"/>
              </a:rPr>
              <a:t>Legenda da imagem 1. Lorem ipsum dolor sit amet, consectur.</a:t>
            </a:r>
            <a:endParaRPr b="0" lang="pt-BR" sz="1000" spc="-1" strike="noStrike">
              <a:latin typeface="Arial"/>
            </a:endParaRPr>
          </a:p>
        </p:txBody>
      </p:sp>
      <p:sp>
        <p:nvSpPr>
          <p:cNvPr id="457" name="PlaceHolder 3"/>
          <p:cNvSpPr>
            <a:spLocks noGrp="1"/>
          </p:cNvSpPr>
          <p:nvPr>
            <p:ph type="subTitle"/>
          </p:nvPr>
        </p:nvSpPr>
        <p:spPr>
          <a:xfrm>
            <a:off x="3629880" y="4433040"/>
            <a:ext cx="1611720" cy="479520"/>
          </a:xfrm>
          <a:prstGeom prst="rect">
            <a:avLst/>
          </a:prstGeom>
          <a:noFill/>
          <a:ln w="0">
            <a:noFill/>
          </a:ln>
        </p:spPr>
        <p:txBody>
          <a:bodyPr lIns="0" rIns="0" tIns="0" bIns="91440" anchor="t">
            <a:normAutofit fontScale="86000"/>
          </a:bodyPr>
          <a:p>
            <a:pPr marL="228600">
              <a:lnSpc>
                <a:spcPct val="100000"/>
              </a:lnSpc>
              <a:spcBef>
                <a:spcPts val="1001"/>
              </a:spcBef>
              <a:spcAft>
                <a:spcPts val="1001"/>
              </a:spcAft>
              <a:tabLst>
                <a:tab algn="l" pos="0"/>
              </a:tabLst>
            </a:pPr>
            <a:r>
              <a:rPr b="0" lang="en" sz="1000" spc="-1" strike="noStrike">
                <a:solidFill>
                  <a:schemeClr val="dk2"/>
                </a:solidFill>
                <a:latin typeface="Montserrat Medium"/>
                <a:ea typeface="Montserrat Medium"/>
              </a:rPr>
              <a:t>Legenda da imagem 2. Lorem ipsum dolor sit amet, consectur.</a:t>
            </a:r>
            <a:endParaRPr b="0" lang="pt-BR" sz="10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8" name="PlaceHolder 1"/>
          <p:cNvSpPr>
            <a:spLocks noGrp="1"/>
          </p:cNvSpPr>
          <p:nvPr>
            <p:ph/>
          </p:nvPr>
        </p:nvSpPr>
        <p:spPr>
          <a:xfrm>
            <a:off x="330480" y="3212280"/>
            <a:ext cx="1957320" cy="1674720"/>
          </a:xfrm>
          <a:prstGeom prst="rect">
            <a:avLst/>
          </a:prstGeom>
          <a:noFill/>
          <a:ln w="0">
            <a:noFill/>
          </a:ln>
        </p:spPr>
        <p:txBody>
          <a:bodyPr lIns="90000" rIns="90000" tIns="91440" bIns="91440" anchor="b">
            <a:normAutofit/>
          </a:bodyPr>
          <a:p>
            <a:pPr marL="228600" indent="0">
              <a:lnSpc>
                <a:spcPct val="115000"/>
              </a:lnSpc>
              <a:spcBef>
                <a:spcPts val="1001"/>
              </a:spcBef>
              <a:spcAft>
                <a:spcPts val="1001"/>
              </a:spcAft>
              <a:buNone/>
              <a:tabLst>
                <a:tab algn="l" pos="0"/>
              </a:tabLst>
            </a:pPr>
            <a:r>
              <a:rPr b="1" lang="en" sz="1000" spc="-1" strike="noStrike">
                <a:solidFill>
                  <a:schemeClr val="dk1"/>
                </a:solidFill>
                <a:latin typeface="Montserrat"/>
                <a:ea typeface="Montserrat"/>
              </a:rPr>
              <a:t>Dados para contato.</a:t>
            </a:r>
            <a:r>
              <a:rPr b="0" lang="en" sz="1000" spc="-1" strike="noStrike">
                <a:solidFill>
                  <a:schemeClr val="dk1"/>
                </a:solidFill>
                <a:latin typeface="Montserrat"/>
                <a:ea typeface="Montserrat"/>
              </a:rPr>
              <a:t> Lorem ipsum dolor sit amet, consectetur adipiscing elit.</a:t>
            </a:r>
            <a:endParaRPr b="0" lang="pt-BR" sz="1000" spc="-1" strike="noStrike">
              <a:solidFill>
                <a:srgbClr val="00e5d6"/>
              </a:solidFill>
              <a:latin typeface="Arial"/>
            </a:endParaRPr>
          </a:p>
        </p:txBody>
      </p:sp>
      <p:pic>
        <p:nvPicPr>
          <p:cNvPr id="459" name="" descr=""/>
          <p:cNvPicPr/>
          <p:nvPr/>
        </p:nvPicPr>
        <p:blipFill>
          <a:blip r:embed="rId1"/>
          <a:srcRect l="36496" t="0" r="0" b="0"/>
          <a:stretch/>
        </p:blipFill>
        <p:spPr>
          <a:xfrm>
            <a:off x="5760000" y="2880000"/>
            <a:ext cx="1080000" cy="67824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3" name="PlaceHolder 1"/>
          <p:cNvSpPr>
            <a:spLocks noGrp="1"/>
          </p:cNvSpPr>
          <p:nvPr>
            <p:ph type="title"/>
          </p:nvPr>
        </p:nvSpPr>
        <p:spPr>
          <a:xfrm>
            <a:off x="914760" y="2151000"/>
            <a:ext cx="7313760" cy="840960"/>
          </a:xfrm>
          <a:prstGeom prst="rect">
            <a:avLst/>
          </a:prstGeom>
          <a:solidFill>
            <a:schemeClr val="dk2"/>
          </a:solidFill>
          <a:ln w="0">
            <a:noFill/>
          </a:ln>
        </p:spPr>
        <p:txBody>
          <a:bodyPr lIns="0" rIns="90000" tIns="91440" bIns="91440" anchor="ctr">
            <a:normAutofit/>
          </a:bodyPr>
          <a:p>
            <a:pPr indent="0">
              <a:lnSpc>
                <a:spcPct val="100000"/>
              </a:lnSpc>
              <a:buNone/>
              <a:tabLst>
                <a:tab algn="l" pos="0"/>
              </a:tabLst>
            </a:pPr>
            <a:r>
              <a:rPr b="1" lang="en" sz="3000" spc="-1" strike="noStrike">
                <a:solidFill>
                  <a:schemeClr val="dk2"/>
                </a:solidFill>
                <a:latin typeface="Montserrat"/>
                <a:ea typeface="Montserrat"/>
              </a:rPr>
              <a:t>Abertura de seção</a:t>
            </a:r>
            <a:endParaRPr b="0" lang="pt-BR" sz="3000" spc="-1" strike="noStrike">
              <a:solidFill>
                <a:srgbClr val="00e5d6"/>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4" name="PlaceHolder 1"/>
          <p:cNvSpPr>
            <a:spLocks noGrp="1"/>
          </p:cNvSpPr>
          <p:nvPr>
            <p:ph type="title"/>
          </p:nvPr>
        </p:nvSpPr>
        <p:spPr>
          <a:xfrm>
            <a:off x="930240" y="383400"/>
            <a:ext cx="7282800" cy="709560"/>
          </a:xfrm>
          <a:prstGeom prst="rect">
            <a:avLst/>
          </a:prstGeom>
          <a:noFill/>
          <a:ln w="0">
            <a:noFill/>
          </a:ln>
        </p:spPr>
        <p:txBody>
          <a:bodyPr lIns="0" rIns="90000" tIns="91440" bIns="91440" anchor="b">
            <a:normAutofit/>
          </a:bodyPr>
          <a:p>
            <a:pPr indent="0">
              <a:lnSpc>
                <a:spcPct val="100000"/>
              </a:lnSpc>
              <a:buNone/>
              <a:tabLst>
                <a:tab algn="l" pos="0"/>
              </a:tabLst>
            </a:pPr>
            <a:r>
              <a:rPr b="1" lang="en" sz="2000" spc="-1" strike="noStrike">
                <a:solidFill>
                  <a:schemeClr val="dk2"/>
                </a:solidFill>
                <a:latin typeface="Montserrat"/>
                <a:ea typeface="Montserrat"/>
              </a:rPr>
              <a:t>Texto | Uma coluna</a:t>
            </a:r>
            <a:endParaRPr b="0" lang="pt-BR" sz="2000" spc="-1" strike="noStrike">
              <a:solidFill>
                <a:srgbClr val="00e5d6"/>
              </a:solidFill>
              <a:latin typeface="Arial"/>
            </a:endParaRPr>
          </a:p>
        </p:txBody>
      </p:sp>
      <p:sp>
        <p:nvSpPr>
          <p:cNvPr id="425" name="PlaceHolder 2"/>
          <p:cNvSpPr>
            <a:spLocks noGrp="1"/>
          </p:cNvSpPr>
          <p:nvPr>
            <p:ph type="sldNum" idx="7"/>
          </p:nvPr>
        </p:nvSpPr>
        <p:spPr>
          <a:xfrm>
            <a:off x="8580240" y="4663080"/>
            <a:ext cx="563040" cy="479520"/>
          </a:xfrm>
          <a:prstGeom prst="rect">
            <a:avLst/>
          </a:prstGeom>
          <a:solidFill>
            <a:srgbClr val="ffffff"/>
          </a:solidFill>
          <a:ln w="0">
            <a:noFill/>
          </a:ln>
        </p:spPr>
        <p:txBody>
          <a:bodyPr lIns="90000" rIns="90000" tIns="91440" bIns="91440" anchor="ctr">
            <a:noAutofit/>
          </a:bodyPr>
          <a:lstStyle>
            <a:lvl1pPr indent="0" algn="ctr">
              <a:lnSpc>
                <a:spcPct val="100000"/>
              </a:lnSpc>
              <a:buNone/>
              <a:tabLst>
                <a:tab algn="l" pos="0"/>
              </a:tabLst>
              <a:defRPr b="1" lang="en" sz="1400" spc="-1" strike="noStrike">
                <a:solidFill>
                  <a:schemeClr val="dk2"/>
                </a:solidFill>
                <a:latin typeface="Arial"/>
                <a:ea typeface="Arial"/>
              </a:defRPr>
            </a:lvl1pPr>
          </a:lstStyle>
          <a:p>
            <a:pPr indent="0" algn="ctr">
              <a:lnSpc>
                <a:spcPct val="100000"/>
              </a:lnSpc>
              <a:buNone/>
              <a:tabLst>
                <a:tab algn="l" pos="0"/>
              </a:tabLst>
            </a:pPr>
            <a:fld id="{A7B471E4-80E7-4EC2-8AA2-8CB14A0F140F}" type="slidenum">
              <a:rPr b="1" lang="en" sz="1400" spc="-1" strike="noStrike">
                <a:solidFill>
                  <a:schemeClr val="dk2"/>
                </a:solidFill>
                <a:latin typeface="Arial"/>
                <a:ea typeface="Arial"/>
              </a:rPr>
              <a:t>&lt;number&gt;</a:t>
            </a:fld>
            <a:endParaRPr b="0" lang="pt-BR" sz="1400" spc="-1" strike="noStrike">
              <a:latin typeface="Times New Roman"/>
            </a:endParaRPr>
          </a:p>
        </p:txBody>
      </p:sp>
      <p:sp>
        <p:nvSpPr>
          <p:cNvPr id="426" name="PlaceHolder 3"/>
          <p:cNvSpPr>
            <a:spLocks noGrp="1"/>
          </p:cNvSpPr>
          <p:nvPr>
            <p:ph/>
          </p:nvPr>
        </p:nvSpPr>
        <p:spPr>
          <a:xfrm>
            <a:off x="942480" y="1374120"/>
            <a:ext cx="7270560" cy="2775600"/>
          </a:xfrm>
          <a:prstGeom prst="rect">
            <a:avLst/>
          </a:prstGeom>
          <a:noFill/>
          <a:ln w="0">
            <a:noFill/>
          </a:ln>
        </p:spPr>
        <p:txBody>
          <a:bodyPr lIns="90000" rIns="90000" tIns="0" bIns="0" anchor="t">
            <a:normAutofit/>
          </a:bodyPr>
          <a:p>
            <a:pPr marL="228600" indent="0">
              <a:lnSpc>
                <a:spcPct val="115000"/>
              </a:lnSpc>
              <a:spcBef>
                <a:spcPts val="1001"/>
              </a:spcBef>
              <a:spcAft>
                <a:spcPts val="1001"/>
              </a:spcAft>
              <a:buNone/>
              <a:tabLst>
                <a:tab algn="l" pos="0"/>
              </a:tabLst>
            </a:pPr>
            <a:r>
              <a:rPr b="0" lang="en" sz="1200" spc="-1" strike="noStrike">
                <a:solidFill>
                  <a:schemeClr val="lt1"/>
                </a:solidFill>
                <a:latin typeface="Montserrat"/>
                <a:ea typeface="Montserrat"/>
              </a:rPr>
              <a:t>Lorem ipsum dolor sit amet, consectetur adipiscing elit. Aenean mollis dui sed quam varius eleifend. Praesent elementum non justo in posuere. Donec placerat vel nisl et ultricies. Nullam tellus augue, venenatis vel sodales vel, consequat sed libero. Nunc ut neque varius, varius nulla et, rhoncus arcu. Nam interdum mi urna, et sodales dolor eleifend blandit. Proin commodo mi vitae lacinia volutpat. Mauris accumsan, velit ac ullamcorper laoreet, lacus arcu dapibus orci, non tincidunt enim nunc non arcu. Praesent non lobortis odio. Nam interdum mi urna, et sodales dolor eleifend blandit. Proin commodo mi vitae lacinia volutpat. Mauris accumsan, velit ac ullamcorper laoreet, lacus arcu dapibus orci, non tincidunt enim nunc non arcu. Praesent non lobortis odio.</a:t>
            </a:r>
            <a:endParaRPr b="0" lang="pt-BR" sz="1200" spc="-1" strike="noStrike">
              <a:solidFill>
                <a:srgbClr val="00e5d6"/>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7" name="PlaceHolder 1"/>
          <p:cNvSpPr>
            <a:spLocks noGrp="1"/>
          </p:cNvSpPr>
          <p:nvPr>
            <p:ph type="sldNum" idx="8"/>
          </p:nvPr>
        </p:nvSpPr>
        <p:spPr>
          <a:xfrm>
            <a:off x="8580240" y="4663080"/>
            <a:ext cx="563040" cy="479520"/>
          </a:xfrm>
          <a:prstGeom prst="rect">
            <a:avLst/>
          </a:prstGeom>
          <a:solidFill>
            <a:srgbClr val="ffffff"/>
          </a:solidFill>
          <a:ln w="0">
            <a:noFill/>
          </a:ln>
        </p:spPr>
        <p:txBody>
          <a:bodyPr lIns="90000" rIns="90000" tIns="91440" bIns="91440" anchor="ctr">
            <a:noAutofit/>
          </a:bodyPr>
          <a:lstStyle>
            <a:lvl1pPr indent="0" algn="ctr">
              <a:lnSpc>
                <a:spcPct val="100000"/>
              </a:lnSpc>
              <a:buNone/>
              <a:tabLst>
                <a:tab algn="l" pos="0"/>
              </a:tabLst>
              <a:defRPr b="1" lang="en" sz="1400" spc="-1" strike="noStrike">
                <a:solidFill>
                  <a:schemeClr val="dk2"/>
                </a:solidFill>
                <a:latin typeface="Arial"/>
                <a:ea typeface="Arial"/>
              </a:defRPr>
            </a:lvl1pPr>
          </a:lstStyle>
          <a:p>
            <a:pPr indent="0" algn="ctr">
              <a:lnSpc>
                <a:spcPct val="100000"/>
              </a:lnSpc>
              <a:buNone/>
              <a:tabLst>
                <a:tab algn="l" pos="0"/>
              </a:tabLst>
            </a:pPr>
            <a:fld id="{3B89EA23-923E-4685-BE18-1F72F483C7D4}" type="slidenum">
              <a:rPr b="1" lang="en" sz="1400" spc="-1" strike="noStrike">
                <a:solidFill>
                  <a:schemeClr val="dk2"/>
                </a:solidFill>
                <a:latin typeface="Arial"/>
                <a:ea typeface="Arial"/>
              </a:rPr>
              <a:t>&lt;number&gt;</a:t>
            </a:fld>
            <a:endParaRPr b="0" lang="pt-BR" sz="1400" spc="-1" strike="noStrike">
              <a:latin typeface="Times New Roman"/>
            </a:endParaRPr>
          </a:p>
        </p:txBody>
      </p:sp>
      <p:sp>
        <p:nvSpPr>
          <p:cNvPr id="428" name="PlaceHolder 2"/>
          <p:cNvSpPr>
            <a:spLocks noGrp="1"/>
          </p:cNvSpPr>
          <p:nvPr>
            <p:ph type="title"/>
          </p:nvPr>
        </p:nvSpPr>
        <p:spPr>
          <a:xfrm>
            <a:off x="906120" y="1202400"/>
            <a:ext cx="7214760" cy="2490120"/>
          </a:xfrm>
          <a:prstGeom prst="rect">
            <a:avLst/>
          </a:prstGeom>
          <a:solidFill>
            <a:srgbClr val="ffffff"/>
          </a:solidFill>
          <a:ln w="0">
            <a:noFill/>
          </a:ln>
        </p:spPr>
        <p:txBody>
          <a:bodyPr lIns="0" rIns="457200" tIns="457200" bIns="457200" anchor="ctr">
            <a:noAutofit/>
          </a:bodyPr>
          <a:p>
            <a:pPr indent="0">
              <a:lnSpc>
                <a:spcPct val="115000"/>
              </a:lnSpc>
              <a:buNone/>
              <a:tabLst>
                <a:tab algn="l" pos="0"/>
              </a:tabLst>
            </a:pPr>
            <a:r>
              <a:rPr b="1" lang="en" sz="3000" spc="-1" strike="noStrike">
                <a:solidFill>
                  <a:schemeClr val="dk2"/>
                </a:solidFill>
                <a:latin typeface="Montserrat"/>
                <a:ea typeface="Montserrat"/>
              </a:rPr>
              <a:t>Destaque. Lorem ipsum dolor sit amet, consectetur adipiscing elit.</a:t>
            </a:r>
            <a:endParaRPr b="0" lang="pt-BR" sz="3000" spc="-1" strike="noStrike">
              <a:solidFill>
                <a:srgbClr val="00e5d6"/>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9" name="PlaceHolder 1"/>
          <p:cNvSpPr>
            <a:spLocks noGrp="1"/>
          </p:cNvSpPr>
          <p:nvPr>
            <p:ph type="title"/>
          </p:nvPr>
        </p:nvSpPr>
        <p:spPr>
          <a:xfrm>
            <a:off x="930240" y="383400"/>
            <a:ext cx="7282800" cy="709560"/>
          </a:xfrm>
          <a:prstGeom prst="rect">
            <a:avLst/>
          </a:prstGeom>
          <a:noFill/>
          <a:ln w="0">
            <a:noFill/>
          </a:ln>
        </p:spPr>
        <p:txBody>
          <a:bodyPr lIns="0" rIns="90000" tIns="91440" bIns="91440" anchor="b">
            <a:normAutofit/>
          </a:bodyPr>
          <a:p>
            <a:pPr indent="0">
              <a:lnSpc>
                <a:spcPct val="100000"/>
              </a:lnSpc>
              <a:buNone/>
              <a:tabLst>
                <a:tab algn="l" pos="0"/>
              </a:tabLst>
            </a:pPr>
            <a:r>
              <a:rPr b="1" lang="en" sz="2000" spc="-1" strike="noStrike">
                <a:solidFill>
                  <a:schemeClr val="dk2"/>
                </a:solidFill>
                <a:latin typeface="Montserrat"/>
                <a:ea typeface="Montserrat"/>
              </a:rPr>
              <a:t>Texto | Duas colunas</a:t>
            </a:r>
            <a:endParaRPr b="0" lang="pt-BR" sz="2000" spc="-1" strike="noStrike">
              <a:solidFill>
                <a:srgbClr val="00e5d6"/>
              </a:solidFill>
              <a:latin typeface="Arial"/>
            </a:endParaRPr>
          </a:p>
        </p:txBody>
      </p:sp>
      <p:sp>
        <p:nvSpPr>
          <p:cNvPr id="430" name="PlaceHolder 2"/>
          <p:cNvSpPr>
            <a:spLocks noGrp="1"/>
          </p:cNvSpPr>
          <p:nvPr>
            <p:ph type="sldNum" idx="9"/>
          </p:nvPr>
        </p:nvSpPr>
        <p:spPr>
          <a:xfrm>
            <a:off x="8580240" y="4663080"/>
            <a:ext cx="563040" cy="479520"/>
          </a:xfrm>
          <a:prstGeom prst="rect">
            <a:avLst/>
          </a:prstGeom>
          <a:solidFill>
            <a:srgbClr val="ffffff"/>
          </a:solidFill>
          <a:ln w="0">
            <a:noFill/>
          </a:ln>
        </p:spPr>
        <p:txBody>
          <a:bodyPr lIns="90000" rIns="90000" tIns="91440" bIns="91440" anchor="ctr">
            <a:noAutofit/>
          </a:bodyPr>
          <a:lstStyle>
            <a:lvl1pPr indent="0" algn="ctr">
              <a:lnSpc>
                <a:spcPct val="100000"/>
              </a:lnSpc>
              <a:buNone/>
              <a:tabLst>
                <a:tab algn="l" pos="0"/>
              </a:tabLst>
              <a:defRPr b="1" lang="en" sz="1400" spc="-1" strike="noStrike">
                <a:solidFill>
                  <a:schemeClr val="dk2"/>
                </a:solidFill>
                <a:latin typeface="Arial"/>
                <a:ea typeface="Arial"/>
              </a:defRPr>
            </a:lvl1pPr>
          </a:lstStyle>
          <a:p>
            <a:pPr indent="0" algn="ctr">
              <a:lnSpc>
                <a:spcPct val="100000"/>
              </a:lnSpc>
              <a:buNone/>
              <a:tabLst>
                <a:tab algn="l" pos="0"/>
              </a:tabLst>
            </a:pPr>
            <a:fld id="{39F17339-0F1E-461E-AF01-B6B8AFC29AA3}" type="slidenum">
              <a:rPr b="1" lang="en" sz="1400" spc="-1" strike="noStrike">
                <a:solidFill>
                  <a:schemeClr val="dk2"/>
                </a:solidFill>
                <a:latin typeface="Arial"/>
                <a:ea typeface="Arial"/>
              </a:rPr>
              <a:t>&lt;number&gt;</a:t>
            </a:fld>
            <a:endParaRPr b="0" lang="pt-BR" sz="1400" spc="-1" strike="noStrike">
              <a:latin typeface="Times New Roman"/>
            </a:endParaRPr>
          </a:p>
        </p:txBody>
      </p:sp>
      <p:sp>
        <p:nvSpPr>
          <p:cNvPr id="431" name="PlaceHolder 3"/>
          <p:cNvSpPr>
            <a:spLocks noGrp="1"/>
          </p:cNvSpPr>
          <p:nvPr>
            <p:ph/>
          </p:nvPr>
        </p:nvSpPr>
        <p:spPr>
          <a:xfrm>
            <a:off x="942480" y="1374120"/>
            <a:ext cx="3396600" cy="2775600"/>
          </a:xfrm>
          <a:prstGeom prst="rect">
            <a:avLst/>
          </a:prstGeom>
          <a:noFill/>
          <a:ln w="0">
            <a:noFill/>
          </a:ln>
        </p:spPr>
        <p:txBody>
          <a:bodyPr lIns="90000" rIns="90000" tIns="0" bIns="0" anchor="t">
            <a:normAutofit/>
          </a:bodyPr>
          <a:p>
            <a:pPr marL="228600" indent="0">
              <a:lnSpc>
                <a:spcPct val="115000"/>
              </a:lnSpc>
              <a:spcBef>
                <a:spcPts val="1001"/>
              </a:spcBef>
              <a:spcAft>
                <a:spcPts val="1001"/>
              </a:spcAft>
              <a:buNone/>
              <a:tabLst>
                <a:tab algn="l" pos="0"/>
              </a:tabLst>
            </a:pPr>
            <a:r>
              <a:rPr b="0" lang="en" sz="1100" spc="-1" strike="noStrike">
                <a:solidFill>
                  <a:schemeClr val="lt1"/>
                </a:solidFill>
                <a:latin typeface="Montserrat"/>
                <a:ea typeface="Montserrat"/>
              </a:rPr>
              <a:t>Lorem ipsum dolor sit amet, consectetur adipiscing elit. Aenean mollis dui sed quam varius eleifend. Praesent elementum non justo in posuere. Donec placerat vel nisl et ultricies. Nullam tellus augue, venenatis vel sodales vel, consequat sed libero. Nunc ut neque varius, varius nulla et, rhoncus arcu. Nam interdum mi urna, et sodales dolor eleifend blandit. Nunc ut neque varius, varius nulla et, rhoncus arcu. Nam interdum mi urna, et sodales dolor eleifend blandit. </a:t>
            </a:r>
            <a:endParaRPr b="0" lang="pt-BR" sz="1100" spc="-1" strike="noStrike">
              <a:solidFill>
                <a:srgbClr val="00e5d6"/>
              </a:solidFill>
              <a:latin typeface="Arial"/>
            </a:endParaRPr>
          </a:p>
        </p:txBody>
      </p:sp>
      <p:sp>
        <p:nvSpPr>
          <p:cNvPr id="432" name="PlaceHolder 4"/>
          <p:cNvSpPr>
            <a:spLocks noGrp="1"/>
          </p:cNvSpPr>
          <p:nvPr>
            <p:ph/>
          </p:nvPr>
        </p:nvSpPr>
        <p:spPr>
          <a:xfrm>
            <a:off x="4858560" y="1374120"/>
            <a:ext cx="3396600" cy="2775600"/>
          </a:xfrm>
          <a:prstGeom prst="rect">
            <a:avLst/>
          </a:prstGeom>
          <a:noFill/>
          <a:ln w="0">
            <a:noFill/>
          </a:ln>
        </p:spPr>
        <p:txBody>
          <a:bodyPr lIns="90000" rIns="90000" tIns="0" bIns="0" anchor="t">
            <a:normAutofit/>
          </a:bodyPr>
          <a:p>
            <a:pPr marL="228600" indent="0">
              <a:lnSpc>
                <a:spcPct val="115000"/>
              </a:lnSpc>
              <a:spcBef>
                <a:spcPts val="1001"/>
              </a:spcBef>
              <a:buNone/>
              <a:tabLst>
                <a:tab algn="l" pos="0"/>
              </a:tabLst>
            </a:pPr>
            <a:r>
              <a:rPr b="0" lang="en" sz="1100" spc="-1" strike="noStrike">
                <a:solidFill>
                  <a:schemeClr val="lt1"/>
                </a:solidFill>
                <a:latin typeface="Montserrat"/>
                <a:ea typeface="Montserrat"/>
              </a:rPr>
              <a:t>Lorem ipsum dolor sit amet, consectetur adipiscing elit. Aenean mollis dui sed quam varius eleifend. Praesent elementum non justo in posuere. Donec placerat vel nisl et ultricies. Nullam tellus augue, venenatis vel sodales vel, consequat sed libero. Nunc ut neque varius, varius nulla et, rhoncus arcu. Nam interdum mi urna, et sodales dolor eleifend blandit. Nunc ut neque varius, varius nulla et, rhoncus arcu. Nam interdum mi urna, et sodales dolor eleifend blandit. </a:t>
            </a:r>
            <a:endParaRPr b="0" lang="pt-BR" sz="1100" spc="-1" strike="noStrike">
              <a:solidFill>
                <a:srgbClr val="00e5d6"/>
              </a:solidFill>
              <a:latin typeface="Arial"/>
            </a:endParaRPr>
          </a:p>
          <a:p>
            <a:pPr marL="228600" indent="0">
              <a:lnSpc>
                <a:spcPct val="115000"/>
              </a:lnSpc>
              <a:spcBef>
                <a:spcPts val="1001"/>
              </a:spcBef>
              <a:spcAft>
                <a:spcPts val="1001"/>
              </a:spcAft>
              <a:buNone/>
              <a:tabLst>
                <a:tab algn="l" pos="0"/>
              </a:tabLst>
            </a:pPr>
            <a:endParaRPr b="0" lang="pt-BR" sz="1100" spc="-1" strike="noStrike">
              <a:solidFill>
                <a:srgbClr val="00e5d6"/>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433" name="Google Shape;164;p17" descr=""/>
          <p:cNvPicPr/>
          <p:nvPr/>
        </p:nvPicPr>
        <p:blipFill>
          <a:blip r:embed="rId1"/>
          <a:srcRect l="-219635" t="-330421" r="-219635" b="-330421"/>
          <a:stretch/>
        </p:blipFill>
        <p:spPr>
          <a:xfrm>
            <a:off x="4573800" y="360"/>
            <a:ext cx="4569480" cy="5142960"/>
          </a:xfrm>
          <a:prstGeom prst="rect">
            <a:avLst/>
          </a:prstGeom>
          <a:ln w="0">
            <a:noFill/>
          </a:ln>
        </p:spPr>
      </p:pic>
      <p:sp>
        <p:nvSpPr>
          <p:cNvPr id="434" name="PlaceHolder 1"/>
          <p:cNvSpPr>
            <a:spLocks noGrp="1"/>
          </p:cNvSpPr>
          <p:nvPr>
            <p:ph type="title"/>
          </p:nvPr>
        </p:nvSpPr>
        <p:spPr>
          <a:xfrm>
            <a:off x="930240" y="383400"/>
            <a:ext cx="3249000" cy="709560"/>
          </a:xfrm>
          <a:prstGeom prst="rect">
            <a:avLst/>
          </a:prstGeom>
          <a:noFill/>
          <a:ln w="0">
            <a:noFill/>
          </a:ln>
        </p:spPr>
        <p:txBody>
          <a:bodyPr lIns="0" rIns="90000" tIns="91440" bIns="91440" anchor="b">
            <a:normAutofit/>
          </a:bodyPr>
          <a:p>
            <a:pPr indent="0">
              <a:lnSpc>
                <a:spcPct val="100000"/>
              </a:lnSpc>
              <a:buNone/>
              <a:tabLst>
                <a:tab algn="l" pos="0"/>
              </a:tabLst>
            </a:pPr>
            <a:r>
              <a:rPr b="1" lang="en" sz="2000" spc="-1" strike="noStrike">
                <a:solidFill>
                  <a:schemeClr val="dk2"/>
                </a:solidFill>
                <a:latin typeface="Montserrat"/>
                <a:ea typeface="Montserrat"/>
              </a:rPr>
              <a:t>Imagem e texto</a:t>
            </a:r>
            <a:endParaRPr b="0" lang="pt-BR" sz="2000" spc="-1" strike="noStrike">
              <a:solidFill>
                <a:srgbClr val="00e5d6"/>
              </a:solidFill>
              <a:latin typeface="Arial"/>
            </a:endParaRPr>
          </a:p>
        </p:txBody>
      </p:sp>
      <p:sp>
        <p:nvSpPr>
          <p:cNvPr id="435" name="PlaceHolder 2"/>
          <p:cNvSpPr>
            <a:spLocks noGrp="1"/>
          </p:cNvSpPr>
          <p:nvPr>
            <p:ph/>
          </p:nvPr>
        </p:nvSpPr>
        <p:spPr>
          <a:xfrm>
            <a:off x="942480" y="1237680"/>
            <a:ext cx="3231000" cy="2916360"/>
          </a:xfrm>
          <a:prstGeom prst="rect">
            <a:avLst/>
          </a:prstGeom>
          <a:noFill/>
          <a:ln w="0">
            <a:noFill/>
          </a:ln>
        </p:spPr>
        <p:txBody>
          <a:bodyPr lIns="90000" rIns="90000" tIns="0" bIns="0" anchor="t">
            <a:normAutofit/>
          </a:bodyPr>
          <a:p>
            <a:pPr marL="228600" indent="0">
              <a:lnSpc>
                <a:spcPct val="115000"/>
              </a:lnSpc>
              <a:spcBef>
                <a:spcPts val="1001"/>
              </a:spcBef>
              <a:buNone/>
              <a:tabLst>
                <a:tab algn="l" pos="0"/>
              </a:tabLst>
            </a:pPr>
            <a:r>
              <a:rPr b="0" lang="en" sz="1100" spc="-1" strike="noStrike">
                <a:solidFill>
                  <a:schemeClr val="lt1"/>
                </a:solidFill>
                <a:latin typeface="Montserrat"/>
                <a:ea typeface="Montserrat"/>
              </a:rPr>
              <a:t>Lorem ipsum dolor sit amet, consectetur adipiscing eli:</a:t>
            </a:r>
            <a:endParaRPr b="0" lang="pt-BR" sz="1100" spc="-1" strike="noStrike">
              <a:solidFill>
                <a:srgbClr val="00e5d6"/>
              </a:solidFill>
              <a:latin typeface="Arial"/>
            </a:endParaRPr>
          </a:p>
          <a:p>
            <a:pPr marL="457200" indent="-298440">
              <a:lnSpc>
                <a:spcPct val="115000"/>
              </a:lnSpc>
              <a:spcBef>
                <a:spcPts val="1001"/>
              </a:spcBef>
              <a:buClr>
                <a:srgbClr val="007e71"/>
              </a:buClr>
              <a:buFont typeface="Montserrat"/>
              <a:buChar char="●"/>
              <a:tabLst>
                <a:tab algn="l" pos="0"/>
              </a:tabLst>
            </a:pPr>
            <a:r>
              <a:rPr b="0" lang="en" sz="1100" spc="-1" strike="noStrike">
                <a:solidFill>
                  <a:schemeClr val="lt1"/>
                </a:solidFill>
                <a:latin typeface="Montserrat"/>
                <a:ea typeface="Montserrat"/>
              </a:rPr>
              <a:t>Lorem ipsum;</a:t>
            </a:r>
            <a:endParaRPr b="0" lang="pt-BR" sz="1100" spc="-1" strike="noStrike">
              <a:solidFill>
                <a:srgbClr val="00e5d6"/>
              </a:solidFill>
              <a:latin typeface="Arial"/>
            </a:endParaRPr>
          </a:p>
          <a:p>
            <a:pPr lvl="1" marL="914400" indent="-298440">
              <a:lnSpc>
                <a:spcPct val="115000"/>
              </a:lnSpc>
              <a:spcBef>
                <a:spcPts val="1001"/>
              </a:spcBef>
              <a:buClr>
                <a:srgbClr val="007e71"/>
              </a:buClr>
              <a:buFont typeface="Montserrat"/>
              <a:buChar char="○"/>
              <a:tabLst>
                <a:tab algn="l" pos="0"/>
              </a:tabLst>
            </a:pPr>
            <a:r>
              <a:rPr b="0" lang="en" sz="1100" spc="-1" strike="noStrike">
                <a:solidFill>
                  <a:schemeClr val="lt1"/>
                </a:solidFill>
                <a:latin typeface="Montserrat"/>
                <a:ea typeface="Montserrat"/>
              </a:rPr>
              <a:t>Lorem ipsum;</a:t>
            </a:r>
            <a:endParaRPr b="0" lang="pt-BR" sz="1100" spc="-1" strike="noStrike">
              <a:solidFill>
                <a:srgbClr val="00e5d6"/>
              </a:solidFill>
              <a:latin typeface="Arial"/>
            </a:endParaRPr>
          </a:p>
          <a:p>
            <a:pPr lvl="1" marL="914400" indent="-298440">
              <a:lnSpc>
                <a:spcPct val="115000"/>
              </a:lnSpc>
              <a:spcBef>
                <a:spcPts val="1001"/>
              </a:spcBef>
              <a:buClr>
                <a:srgbClr val="007e71"/>
              </a:buClr>
              <a:buFont typeface="Montserrat"/>
              <a:buChar char="○"/>
              <a:tabLst>
                <a:tab algn="l" pos="0"/>
              </a:tabLst>
            </a:pPr>
            <a:r>
              <a:rPr b="0" lang="en" sz="1100" spc="-1" strike="noStrike">
                <a:solidFill>
                  <a:schemeClr val="lt1"/>
                </a:solidFill>
                <a:latin typeface="Montserrat"/>
                <a:ea typeface="Montserrat"/>
              </a:rPr>
              <a:t>Lorem ipsum;</a:t>
            </a:r>
            <a:endParaRPr b="0" lang="pt-BR" sz="1100" spc="-1" strike="noStrike">
              <a:solidFill>
                <a:srgbClr val="00e5d6"/>
              </a:solidFill>
              <a:latin typeface="Arial"/>
            </a:endParaRPr>
          </a:p>
          <a:p>
            <a:pPr marL="457200" indent="-298440">
              <a:lnSpc>
                <a:spcPct val="115000"/>
              </a:lnSpc>
              <a:spcBef>
                <a:spcPts val="1001"/>
              </a:spcBef>
              <a:buClr>
                <a:srgbClr val="007e71"/>
              </a:buClr>
              <a:buFont typeface="Montserrat"/>
              <a:buChar char="●"/>
              <a:tabLst>
                <a:tab algn="l" pos="0"/>
              </a:tabLst>
            </a:pPr>
            <a:r>
              <a:rPr b="0" lang="en" sz="1100" spc="-1" strike="noStrike">
                <a:solidFill>
                  <a:schemeClr val="lt1"/>
                </a:solidFill>
                <a:latin typeface="Montserrat"/>
                <a:ea typeface="Montserrat"/>
              </a:rPr>
              <a:t>Lorem ipsum;</a:t>
            </a:r>
            <a:endParaRPr b="0" lang="pt-BR" sz="1100" spc="-1" strike="noStrike">
              <a:solidFill>
                <a:srgbClr val="00e5d6"/>
              </a:solidFill>
              <a:latin typeface="Arial"/>
            </a:endParaRPr>
          </a:p>
          <a:p>
            <a:pPr lvl="1" marL="914400" indent="-298440">
              <a:lnSpc>
                <a:spcPct val="115000"/>
              </a:lnSpc>
              <a:spcBef>
                <a:spcPts val="1001"/>
              </a:spcBef>
              <a:buClr>
                <a:srgbClr val="007e71"/>
              </a:buClr>
              <a:buFont typeface="Montserrat"/>
              <a:buChar char="○"/>
              <a:tabLst>
                <a:tab algn="l" pos="0"/>
              </a:tabLst>
            </a:pPr>
            <a:r>
              <a:rPr b="0" lang="en" sz="1100" spc="-1" strike="noStrike">
                <a:solidFill>
                  <a:schemeClr val="lt1"/>
                </a:solidFill>
                <a:latin typeface="Montserrat"/>
                <a:ea typeface="Montserrat"/>
              </a:rPr>
              <a:t>Lorem ipsum;</a:t>
            </a:r>
            <a:endParaRPr b="0" lang="pt-BR" sz="1100" spc="-1" strike="noStrike">
              <a:solidFill>
                <a:srgbClr val="00e5d6"/>
              </a:solidFill>
              <a:latin typeface="Arial"/>
            </a:endParaRPr>
          </a:p>
          <a:p>
            <a:pPr lvl="1" marL="914400" indent="-298440">
              <a:lnSpc>
                <a:spcPct val="115000"/>
              </a:lnSpc>
              <a:spcBef>
                <a:spcPts val="1001"/>
              </a:spcBef>
              <a:buClr>
                <a:srgbClr val="007e71"/>
              </a:buClr>
              <a:buFont typeface="Montserrat"/>
              <a:buChar char="○"/>
              <a:tabLst>
                <a:tab algn="l" pos="0"/>
              </a:tabLst>
            </a:pPr>
            <a:r>
              <a:rPr b="0" lang="en" sz="1100" spc="-1" strike="noStrike">
                <a:solidFill>
                  <a:schemeClr val="lt1"/>
                </a:solidFill>
                <a:latin typeface="Montserrat"/>
                <a:ea typeface="Montserrat"/>
              </a:rPr>
              <a:t>Lorem ipsum;</a:t>
            </a:r>
            <a:endParaRPr b="0" lang="pt-BR" sz="1100" spc="-1" strike="noStrike">
              <a:solidFill>
                <a:srgbClr val="00e5d6"/>
              </a:solidFill>
              <a:latin typeface="Arial"/>
            </a:endParaRPr>
          </a:p>
          <a:p>
            <a:pPr marL="228600" indent="0">
              <a:lnSpc>
                <a:spcPct val="115000"/>
              </a:lnSpc>
              <a:spcBef>
                <a:spcPts val="1001"/>
              </a:spcBef>
              <a:buNone/>
              <a:tabLst>
                <a:tab algn="l" pos="0"/>
              </a:tabLst>
            </a:pPr>
            <a:endParaRPr b="0" lang="pt-BR" sz="1100" spc="-1" strike="noStrike">
              <a:solidFill>
                <a:srgbClr val="00e5d6"/>
              </a:solidFill>
              <a:latin typeface="Arial"/>
            </a:endParaRPr>
          </a:p>
          <a:p>
            <a:pPr marL="228600" indent="0">
              <a:lnSpc>
                <a:spcPct val="115000"/>
              </a:lnSpc>
              <a:spcBef>
                <a:spcPts val="1001"/>
              </a:spcBef>
              <a:buNone/>
              <a:tabLst>
                <a:tab algn="l" pos="0"/>
              </a:tabLst>
            </a:pPr>
            <a:endParaRPr b="0" lang="pt-BR" sz="1100" spc="-1" strike="noStrike">
              <a:solidFill>
                <a:srgbClr val="00e5d6"/>
              </a:solidFill>
              <a:latin typeface="Arial"/>
            </a:endParaRPr>
          </a:p>
          <a:p>
            <a:pPr marL="228600" indent="0">
              <a:lnSpc>
                <a:spcPct val="115000"/>
              </a:lnSpc>
              <a:spcBef>
                <a:spcPts val="1001"/>
              </a:spcBef>
              <a:spcAft>
                <a:spcPts val="1001"/>
              </a:spcAft>
              <a:buNone/>
              <a:tabLst>
                <a:tab algn="l" pos="0"/>
              </a:tabLst>
            </a:pPr>
            <a:endParaRPr b="0" lang="pt-BR" sz="1100" spc="-1" strike="noStrike">
              <a:solidFill>
                <a:srgbClr val="00e5d6"/>
              </a:solidFill>
              <a:latin typeface="Arial"/>
            </a:endParaRPr>
          </a:p>
        </p:txBody>
      </p:sp>
      <p:sp>
        <p:nvSpPr>
          <p:cNvPr id="436" name="PlaceHolder 3"/>
          <p:cNvSpPr>
            <a:spLocks noGrp="1"/>
          </p:cNvSpPr>
          <p:nvPr>
            <p:ph type="sldNum" idx="10"/>
          </p:nvPr>
        </p:nvSpPr>
        <p:spPr>
          <a:xfrm>
            <a:off x="8580240" y="4663080"/>
            <a:ext cx="563040" cy="479520"/>
          </a:xfrm>
          <a:prstGeom prst="rect">
            <a:avLst/>
          </a:prstGeom>
          <a:solidFill>
            <a:srgbClr val="ffffff"/>
          </a:solidFill>
          <a:ln w="0">
            <a:noFill/>
          </a:ln>
        </p:spPr>
        <p:txBody>
          <a:bodyPr lIns="90000" rIns="90000" tIns="91440" bIns="91440" anchor="ctr">
            <a:noAutofit/>
          </a:bodyPr>
          <a:lstStyle>
            <a:lvl1pPr indent="0" algn="ctr">
              <a:lnSpc>
                <a:spcPct val="100000"/>
              </a:lnSpc>
              <a:buNone/>
              <a:tabLst>
                <a:tab algn="l" pos="0"/>
              </a:tabLst>
              <a:defRPr b="1" lang="en" sz="1400" spc="-1" strike="noStrike">
                <a:solidFill>
                  <a:schemeClr val="dk2"/>
                </a:solidFill>
                <a:latin typeface="Arial"/>
                <a:ea typeface="Arial"/>
              </a:defRPr>
            </a:lvl1pPr>
          </a:lstStyle>
          <a:p>
            <a:pPr indent="0" algn="ctr">
              <a:lnSpc>
                <a:spcPct val="100000"/>
              </a:lnSpc>
              <a:buNone/>
              <a:tabLst>
                <a:tab algn="l" pos="0"/>
              </a:tabLst>
            </a:pPr>
            <a:fld id="{FAD45132-0D4B-4C3E-98F9-DDE9BC4AB893}" type="slidenum">
              <a:rPr b="1" lang="en" sz="1400" spc="-1" strike="noStrike">
                <a:solidFill>
                  <a:schemeClr val="dk2"/>
                </a:solidFill>
                <a:latin typeface="Arial"/>
                <a:ea typeface="Arial"/>
              </a:rPr>
              <a:t>&lt;number&gt;</a:t>
            </a:fld>
            <a:endParaRPr b="0" lang="pt-BR" sz="1400" spc="-1" strike="noStrike">
              <a:latin typeface="Times New Roman"/>
            </a:endParaRPr>
          </a:p>
        </p:txBody>
      </p:sp>
      <p:sp>
        <p:nvSpPr>
          <p:cNvPr id="437" name="PlaceHolder 4"/>
          <p:cNvSpPr>
            <a:spLocks noGrp="1"/>
          </p:cNvSpPr>
          <p:nvPr>
            <p:ph type="subTitle"/>
          </p:nvPr>
        </p:nvSpPr>
        <p:spPr>
          <a:xfrm>
            <a:off x="1881360" y="4433040"/>
            <a:ext cx="1611720" cy="601560"/>
          </a:xfrm>
          <a:prstGeom prst="rect">
            <a:avLst/>
          </a:prstGeom>
          <a:noFill/>
          <a:ln w="0">
            <a:noFill/>
          </a:ln>
        </p:spPr>
        <p:txBody>
          <a:bodyPr lIns="0" rIns="0" tIns="0" bIns="91440" anchor="t">
            <a:normAutofit/>
          </a:bodyPr>
          <a:p>
            <a:pPr marL="228600" indent="0">
              <a:lnSpc>
                <a:spcPct val="100000"/>
              </a:lnSpc>
              <a:spcBef>
                <a:spcPts val="1001"/>
              </a:spcBef>
              <a:spcAft>
                <a:spcPts val="1001"/>
              </a:spcAft>
              <a:buNone/>
              <a:tabLst>
                <a:tab algn="l" pos="0"/>
              </a:tabLst>
            </a:pPr>
            <a:r>
              <a:rPr b="0" lang="en" sz="1000" spc="-1" strike="noStrike">
                <a:solidFill>
                  <a:schemeClr val="dk2"/>
                </a:solidFill>
                <a:latin typeface="Montserrat Medium"/>
                <a:ea typeface="Montserrat Medium"/>
              </a:rPr>
              <a:t>Legenda da imagem. Lorem ipsum dolor sit amet, consectur.</a:t>
            </a:r>
            <a:endParaRPr b="0" lang="pt-BR" sz="10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8" name="PlaceHolder 1"/>
          <p:cNvSpPr>
            <a:spLocks noGrp="1"/>
          </p:cNvSpPr>
          <p:nvPr>
            <p:ph type="sldNum" idx="11"/>
          </p:nvPr>
        </p:nvSpPr>
        <p:spPr>
          <a:xfrm>
            <a:off x="8580240" y="4968000"/>
            <a:ext cx="563040" cy="479520"/>
          </a:xfrm>
          <a:prstGeom prst="rect">
            <a:avLst/>
          </a:prstGeom>
          <a:solidFill>
            <a:srgbClr val="ffffff"/>
          </a:solidFill>
          <a:ln w="0">
            <a:noFill/>
          </a:ln>
        </p:spPr>
        <p:txBody>
          <a:bodyPr lIns="90000" rIns="90000" tIns="91440" bIns="91440" anchor="ctr">
            <a:noAutofit/>
          </a:bodyPr>
          <a:lstStyle>
            <a:lvl1pPr indent="0" algn="ctr">
              <a:lnSpc>
                <a:spcPct val="100000"/>
              </a:lnSpc>
              <a:buNone/>
              <a:tabLst>
                <a:tab algn="l" pos="0"/>
              </a:tabLst>
              <a:defRPr b="1" lang="en" sz="1400" spc="-1" strike="noStrike">
                <a:solidFill>
                  <a:schemeClr val="dk2"/>
                </a:solidFill>
                <a:latin typeface="Arial"/>
                <a:ea typeface="Arial"/>
              </a:defRPr>
            </a:lvl1pPr>
          </a:lstStyle>
          <a:p>
            <a:pPr indent="0" algn="ctr">
              <a:lnSpc>
                <a:spcPct val="100000"/>
              </a:lnSpc>
              <a:buNone/>
              <a:tabLst>
                <a:tab algn="l" pos="0"/>
              </a:tabLst>
            </a:pPr>
            <a:fld id="{8D5B7C5C-2C91-41CC-89EA-964BC8C2A893}" type="slidenum">
              <a:rPr b="1" lang="en" sz="1400" spc="-1" strike="noStrike">
                <a:solidFill>
                  <a:schemeClr val="dk2"/>
                </a:solidFill>
                <a:latin typeface="Arial"/>
                <a:ea typeface="Arial"/>
              </a:rPr>
              <a:t>&lt;number&gt;</a:t>
            </a:fld>
            <a:endParaRPr b="0" lang="pt-BR" sz="1400" spc="-1" strike="noStrike">
              <a:latin typeface="Times New Roman"/>
            </a:endParaRPr>
          </a:p>
        </p:txBody>
      </p:sp>
      <p:sp>
        <p:nvSpPr>
          <p:cNvPr id="439" name="PlaceHolder 2"/>
          <p:cNvSpPr>
            <a:spLocks noGrp="1"/>
          </p:cNvSpPr>
          <p:nvPr>
            <p:ph type="subTitle"/>
          </p:nvPr>
        </p:nvSpPr>
        <p:spPr>
          <a:xfrm>
            <a:off x="1881360" y="4433040"/>
            <a:ext cx="1611720" cy="601560"/>
          </a:xfrm>
          <a:prstGeom prst="rect">
            <a:avLst/>
          </a:prstGeom>
          <a:noFill/>
          <a:ln w="0">
            <a:noFill/>
          </a:ln>
        </p:spPr>
        <p:txBody>
          <a:bodyPr lIns="0" rIns="0" tIns="0" bIns="91440" anchor="t">
            <a:normAutofit/>
          </a:bodyPr>
          <a:p>
            <a:pPr marL="228600" indent="0">
              <a:lnSpc>
                <a:spcPct val="100000"/>
              </a:lnSpc>
              <a:spcBef>
                <a:spcPts val="1001"/>
              </a:spcBef>
              <a:spcAft>
                <a:spcPts val="1001"/>
              </a:spcAft>
              <a:buNone/>
              <a:tabLst>
                <a:tab algn="l" pos="0"/>
              </a:tabLst>
            </a:pPr>
            <a:r>
              <a:rPr b="0" lang="en" sz="1000" spc="-1" strike="noStrike">
                <a:solidFill>
                  <a:schemeClr val="dk2"/>
                </a:solidFill>
                <a:latin typeface="Montserrat Medium"/>
                <a:ea typeface="Montserrat Medium"/>
              </a:rPr>
              <a:t>Legenda da imagem. Lorem ipsum dolor sit amet, consectur.</a:t>
            </a:r>
            <a:endParaRPr b="0" lang="pt-BR" sz="1000" spc="-1" strike="noStrike">
              <a:latin typeface="Arial"/>
            </a:endParaRPr>
          </a:p>
        </p:txBody>
      </p:sp>
      <p:graphicFrame>
        <p:nvGraphicFramePr>
          <p:cNvPr id="440" name="Google Shape;175;p18"/>
          <p:cNvGraphicFramePr/>
          <p:nvPr/>
        </p:nvGraphicFramePr>
        <p:xfrm>
          <a:off x="910800" y="699480"/>
          <a:ext cx="7286040" cy="3424680"/>
        </p:xfrm>
        <a:graphic>
          <a:graphicData uri="http://schemas.openxmlformats.org/drawingml/2006/table">
            <a:tbl>
              <a:tblPr/>
              <a:tblGrid>
                <a:gridCol w="631080"/>
                <a:gridCol w="1657800"/>
                <a:gridCol w="1720800"/>
                <a:gridCol w="1658160"/>
                <a:gridCol w="1618560"/>
              </a:tblGrid>
              <a:tr h="399240">
                <a:tc>
                  <a:tcPr anchor="ctr" marL="91080" marR="91080">
                    <a:lnL w="9360">
                      <a:solidFill>
                        <a:srgbClr val="ffffff"/>
                      </a:solidFill>
                    </a:lnL>
                    <a:lnR w="9360">
                      <a:solidFill>
                        <a:srgbClr val="ffffff"/>
                      </a:solidFill>
                    </a:lnR>
                    <a:lnT w="9360">
                      <a:solidFill>
                        <a:srgbClr val="ffffff"/>
                      </a:solidFill>
                    </a:lnT>
                    <a:lnB w="9360">
                      <a:solidFill>
                        <a:srgbClr val="ffffff"/>
                      </a:solidFill>
                    </a:lnB>
                    <a:solidFill>
                      <a:srgbClr val="ffffff"/>
                    </a:solidFill>
                  </a:tcPr>
                </a:tc>
                <a:tc>
                  <a:txBody>
                    <a:bodyPr lIns="91080" rIns="91080" anchor="ctr">
                      <a:noAutofit/>
                    </a:bodyPr>
                    <a:p>
                      <a:pPr algn="ctr">
                        <a:lnSpc>
                          <a:spcPct val="100000"/>
                        </a:lnSpc>
                        <a:tabLst>
                          <a:tab algn="l" pos="0"/>
                        </a:tabLst>
                      </a:pPr>
                      <a:r>
                        <a:rPr b="1" lang="en" sz="1400" spc="-1" strike="noStrike">
                          <a:solidFill>
                            <a:srgbClr val="ffffff"/>
                          </a:solidFill>
                          <a:latin typeface="Montserrat"/>
                          <a:ea typeface="Montserrat"/>
                        </a:rPr>
                        <a:t>A</a:t>
                      </a:r>
                      <a:endParaRPr b="0" lang="pt-BR" sz="1400" spc="-1" strike="noStrike">
                        <a:latin typeface="Arial"/>
                      </a:endParaRPr>
                    </a:p>
                  </a:txBody>
                  <a:tcPr anchor="ctr" marL="91080" marR="91080">
                    <a:lnL w="9360">
                      <a:solidFill>
                        <a:srgbClr val="ffffff"/>
                      </a:solidFill>
                    </a:lnL>
                    <a:lnR w="9360">
                      <a:solidFill>
                        <a:srgbClr val="ffffff"/>
                      </a:solidFill>
                    </a:lnR>
                    <a:lnT w="9360">
                      <a:solidFill>
                        <a:srgbClr val="ffffff"/>
                      </a:solidFill>
                    </a:lnT>
                    <a:lnB w="9360">
                      <a:solidFill>
                        <a:srgbClr val="ffffff"/>
                      </a:solidFill>
                    </a:lnB>
                    <a:solidFill>
                      <a:schemeClr val="dk2"/>
                    </a:solidFill>
                  </a:tcPr>
                </a:tc>
                <a:tc>
                  <a:txBody>
                    <a:bodyPr lIns="91080" rIns="91080" anchor="ctr">
                      <a:noAutofit/>
                    </a:bodyPr>
                    <a:p>
                      <a:pPr algn="ctr">
                        <a:lnSpc>
                          <a:spcPct val="100000"/>
                        </a:lnSpc>
                        <a:tabLst>
                          <a:tab algn="l" pos="0"/>
                        </a:tabLst>
                      </a:pPr>
                      <a:r>
                        <a:rPr b="1" lang="en" sz="1400" spc="-1" strike="noStrike">
                          <a:solidFill>
                            <a:srgbClr val="eefcfc"/>
                          </a:solidFill>
                          <a:latin typeface="Montserrat"/>
                          <a:ea typeface="Montserrat"/>
                        </a:rPr>
                        <a:t>B</a:t>
                      </a:r>
                      <a:endParaRPr b="0" lang="pt-BR" sz="1400" spc="-1" strike="noStrike">
                        <a:latin typeface="Arial"/>
                      </a:endParaRPr>
                    </a:p>
                  </a:txBody>
                  <a:tcPr anchor="ctr" marL="91080" marR="91080">
                    <a:lnL w="9360">
                      <a:solidFill>
                        <a:srgbClr val="ffffff"/>
                      </a:solidFill>
                    </a:lnL>
                    <a:lnR w="9360">
                      <a:solidFill>
                        <a:srgbClr val="ffffff"/>
                      </a:solidFill>
                    </a:lnR>
                    <a:lnT w="9360">
                      <a:solidFill>
                        <a:srgbClr val="ffffff"/>
                      </a:solidFill>
                    </a:lnT>
                    <a:lnB w="9360">
                      <a:solidFill>
                        <a:srgbClr val="ffffff"/>
                      </a:solidFill>
                    </a:lnB>
                    <a:solidFill>
                      <a:schemeClr val="dk2"/>
                    </a:solidFill>
                  </a:tcPr>
                </a:tc>
                <a:tc>
                  <a:txBody>
                    <a:bodyPr lIns="91080" rIns="91080" anchor="ctr">
                      <a:noAutofit/>
                    </a:bodyPr>
                    <a:p>
                      <a:pPr algn="ctr">
                        <a:lnSpc>
                          <a:spcPct val="100000"/>
                        </a:lnSpc>
                        <a:tabLst>
                          <a:tab algn="l" pos="0"/>
                        </a:tabLst>
                      </a:pPr>
                      <a:r>
                        <a:rPr b="1" lang="en" sz="1400" spc="-1" strike="noStrike">
                          <a:solidFill>
                            <a:srgbClr val="eefcfc"/>
                          </a:solidFill>
                          <a:latin typeface="Montserrat"/>
                          <a:ea typeface="Montserrat"/>
                        </a:rPr>
                        <a:t>C</a:t>
                      </a:r>
                      <a:endParaRPr b="0" lang="pt-BR" sz="1400" spc="-1" strike="noStrike">
                        <a:latin typeface="Arial"/>
                      </a:endParaRPr>
                    </a:p>
                  </a:txBody>
                  <a:tcPr anchor="ctr" marL="91080" marR="91080">
                    <a:lnL w="9360">
                      <a:solidFill>
                        <a:srgbClr val="ffffff"/>
                      </a:solidFill>
                    </a:lnL>
                    <a:lnR w="9360">
                      <a:solidFill>
                        <a:srgbClr val="ffffff"/>
                      </a:solidFill>
                    </a:lnR>
                    <a:lnT w="9360">
                      <a:solidFill>
                        <a:srgbClr val="ffffff"/>
                      </a:solidFill>
                    </a:lnT>
                    <a:lnB w="9360">
                      <a:solidFill>
                        <a:srgbClr val="ffffff"/>
                      </a:solidFill>
                    </a:lnB>
                    <a:solidFill>
                      <a:schemeClr val="dk2"/>
                    </a:solidFill>
                  </a:tcPr>
                </a:tc>
                <a:tc>
                  <a:txBody>
                    <a:bodyPr lIns="91080" rIns="91080" anchor="ctr">
                      <a:noAutofit/>
                    </a:bodyPr>
                    <a:p>
                      <a:pPr algn="ctr">
                        <a:lnSpc>
                          <a:spcPct val="100000"/>
                        </a:lnSpc>
                        <a:tabLst>
                          <a:tab algn="l" pos="0"/>
                        </a:tabLst>
                      </a:pPr>
                      <a:r>
                        <a:rPr b="1" lang="en" sz="1400" spc="-1" strike="noStrike">
                          <a:solidFill>
                            <a:srgbClr val="eefcfc"/>
                          </a:solidFill>
                          <a:latin typeface="Montserrat"/>
                          <a:ea typeface="Montserrat"/>
                        </a:rPr>
                        <a:t>D</a:t>
                      </a:r>
                      <a:endParaRPr b="0" lang="pt-BR" sz="1400" spc="-1" strike="noStrike">
                        <a:latin typeface="Arial"/>
                      </a:endParaRPr>
                    </a:p>
                  </a:txBody>
                  <a:tcPr anchor="ctr" marL="91080" marR="91080">
                    <a:lnL w="9360">
                      <a:solidFill>
                        <a:srgbClr val="ffffff"/>
                      </a:solidFill>
                    </a:lnL>
                    <a:lnR w="9360">
                      <a:solidFill>
                        <a:srgbClr val="ffffff"/>
                      </a:solidFill>
                    </a:lnR>
                    <a:lnT w="9360">
                      <a:solidFill>
                        <a:srgbClr val="ffffff"/>
                      </a:solidFill>
                    </a:lnT>
                    <a:lnB w="9360">
                      <a:solidFill>
                        <a:srgbClr val="ffffff"/>
                      </a:solidFill>
                    </a:lnB>
                    <a:solidFill>
                      <a:schemeClr val="dk2"/>
                    </a:solidFill>
                  </a:tcPr>
                </a:tc>
              </a:tr>
              <a:tr h="536760">
                <a:tc>
                  <a:txBody>
                    <a:bodyPr lIns="91080" rIns="91080" anchor="ctr">
                      <a:noAutofit/>
                    </a:bodyPr>
                    <a:p>
                      <a:pPr algn="ctr">
                        <a:lnSpc>
                          <a:spcPct val="100000"/>
                        </a:lnSpc>
                        <a:tabLst>
                          <a:tab algn="l" pos="0"/>
                        </a:tabLst>
                      </a:pPr>
                      <a:r>
                        <a:rPr b="1" lang="en" sz="1400" spc="-1" strike="noStrike">
                          <a:solidFill>
                            <a:srgbClr val="ffffff"/>
                          </a:solidFill>
                          <a:latin typeface="Montserrat"/>
                          <a:ea typeface="Montserrat"/>
                        </a:rPr>
                        <a:t>U</a:t>
                      </a:r>
                      <a:endParaRPr b="0" lang="pt-BR" sz="1400" spc="-1" strike="noStrike">
                        <a:latin typeface="Arial"/>
                      </a:endParaRPr>
                    </a:p>
                  </a:txBody>
                  <a:tcPr anchor="ctr" marL="91080" marR="91080">
                    <a:lnL w="9360">
                      <a:solidFill>
                        <a:srgbClr val="ffffff"/>
                      </a:solidFill>
                    </a:lnL>
                    <a:lnR w="9360">
                      <a:solidFill>
                        <a:srgbClr val="ffffff"/>
                      </a:solidFill>
                    </a:lnR>
                    <a:lnT w="9360">
                      <a:solidFill>
                        <a:srgbClr val="ffffff"/>
                      </a:solidFill>
                    </a:lnT>
                    <a:lnB w="9360">
                      <a:solidFill>
                        <a:srgbClr val="ffffff"/>
                      </a:solidFill>
                    </a:lnB>
                    <a:solidFill>
                      <a:schemeClr val="dk2"/>
                    </a:solidFill>
                  </a:tcPr>
                </a:tc>
                <a:tc>
                  <a:txBody>
                    <a:bodyPr lIns="91080" rIns="91080" anchor="ctr">
                      <a:noAutofit/>
                    </a:bodyPr>
                    <a:p>
                      <a:pPr algn="ctr">
                        <a:lnSpc>
                          <a:spcPct val="100000"/>
                        </a:lnSpc>
                        <a:tabLst>
                          <a:tab algn="l" pos="0"/>
                        </a:tabLst>
                      </a:pPr>
                      <a:r>
                        <a:rPr b="0" lang="en" sz="1400" spc="-1" strike="noStrike">
                          <a:solidFill>
                            <a:schemeClr val="lt1"/>
                          </a:solidFill>
                          <a:latin typeface="Montserrat"/>
                          <a:ea typeface="Montserrat"/>
                        </a:rPr>
                        <a:t>1</a:t>
                      </a:r>
                      <a:endParaRPr b="0" lang="pt-BR" sz="1400" spc="-1" strike="noStrike">
                        <a:latin typeface="Arial"/>
                      </a:endParaRPr>
                    </a:p>
                  </a:txBody>
                  <a:tcPr anchor="ctr" marL="91080" marR="91080">
                    <a:lnL w="9360">
                      <a:solidFill>
                        <a:srgbClr val="ffffff"/>
                      </a:solidFill>
                    </a:lnL>
                    <a:lnR w="9360">
                      <a:solidFill>
                        <a:srgbClr val="007e71"/>
                      </a:solidFill>
                    </a:lnR>
                    <a:lnT w="9360">
                      <a:solidFill>
                        <a:srgbClr val="ffffff"/>
                      </a:solidFill>
                    </a:lnT>
                    <a:lnB w="9360">
                      <a:solidFill>
                        <a:srgbClr val="007e71"/>
                      </a:solidFill>
                    </a:lnB>
                    <a:noFill/>
                  </a:tcPr>
                </a:tc>
                <a:tc>
                  <a:txBody>
                    <a:bodyPr lIns="91080" rIns="91080" anchor="ctr">
                      <a:noAutofit/>
                    </a:bodyPr>
                    <a:p>
                      <a:pPr algn="ctr">
                        <a:lnSpc>
                          <a:spcPct val="100000"/>
                        </a:lnSpc>
                        <a:tabLst>
                          <a:tab algn="l" pos="0"/>
                        </a:tabLst>
                      </a:pPr>
                      <a:r>
                        <a:rPr b="0" lang="en" sz="1400" spc="-1" strike="noStrike">
                          <a:solidFill>
                            <a:schemeClr val="lt1"/>
                          </a:solidFill>
                          <a:latin typeface="Montserrat"/>
                          <a:ea typeface="Montserrat"/>
                        </a:rPr>
                        <a:t>1</a:t>
                      </a:r>
                      <a:endParaRPr b="0" lang="pt-BR" sz="1400" spc="-1" strike="noStrike">
                        <a:latin typeface="Arial"/>
                      </a:endParaRPr>
                    </a:p>
                  </a:txBody>
                  <a:tcPr anchor="ctr" marL="91080" marR="91080">
                    <a:lnL w="9360">
                      <a:solidFill>
                        <a:srgbClr val="007e71"/>
                      </a:solidFill>
                    </a:lnL>
                    <a:lnR w="9360">
                      <a:solidFill>
                        <a:srgbClr val="007e71"/>
                      </a:solidFill>
                    </a:lnR>
                    <a:lnT w="9360">
                      <a:solidFill>
                        <a:srgbClr val="ffffff"/>
                      </a:solidFill>
                    </a:lnT>
                    <a:lnB w="9360">
                      <a:solidFill>
                        <a:srgbClr val="007e71"/>
                      </a:solidFill>
                    </a:lnB>
                    <a:noFill/>
                  </a:tcPr>
                </a:tc>
                <a:tc>
                  <a:txBody>
                    <a:bodyPr lIns="91080" rIns="91080" anchor="ctr">
                      <a:noAutofit/>
                    </a:bodyPr>
                    <a:p>
                      <a:pPr algn="ctr">
                        <a:lnSpc>
                          <a:spcPct val="100000"/>
                        </a:lnSpc>
                        <a:tabLst>
                          <a:tab algn="l" pos="0"/>
                        </a:tabLst>
                      </a:pPr>
                      <a:r>
                        <a:rPr b="0" lang="en" sz="1400" spc="-1" strike="noStrike">
                          <a:solidFill>
                            <a:schemeClr val="lt1"/>
                          </a:solidFill>
                          <a:latin typeface="Montserrat"/>
                          <a:ea typeface="Montserrat"/>
                        </a:rPr>
                        <a:t>1</a:t>
                      </a:r>
                      <a:endParaRPr b="0" lang="pt-BR" sz="1400" spc="-1" strike="noStrike">
                        <a:latin typeface="Arial"/>
                      </a:endParaRPr>
                    </a:p>
                  </a:txBody>
                  <a:tcPr anchor="ctr" marL="91080" marR="91080">
                    <a:lnL w="9360">
                      <a:solidFill>
                        <a:srgbClr val="007e71"/>
                      </a:solidFill>
                    </a:lnL>
                    <a:lnR w="9360">
                      <a:solidFill>
                        <a:srgbClr val="007e71"/>
                      </a:solidFill>
                    </a:lnR>
                    <a:lnT w="9360">
                      <a:solidFill>
                        <a:srgbClr val="ffffff"/>
                      </a:solidFill>
                    </a:lnT>
                    <a:lnB w="9360">
                      <a:solidFill>
                        <a:srgbClr val="007e71"/>
                      </a:solidFill>
                    </a:lnB>
                    <a:noFill/>
                  </a:tcPr>
                </a:tc>
                <a:tc>
                  <a:txBody>
                    <a:bodyPr lIns="91080" rIns="91080" anchor="ctr">
                      <a:noAutofit/>
                    </a:bodyPr>
                    <a:p>
                      <a:pPr algn="ctr">
                        <a:lnSpc>
                          <a:spcPct val="100000"/>
                        </a:lnSpc>
                        <a:tabLst>
                          <a:tab algn="l" pos="0"/>
                        </a:tabLst>
                      </a:pPr>
                      <a:r>
                        <a:rPr b="0" lang="en" sz="1400" spc="-1" strike="noStrike">
                          <a:solidFill>
                            <a:schemeClr val="lt1"/>
                          </a:solidFill>
                          <a:latin typeface="Montserrat"/>
                          <a:ea typeface="Montserrat"/>
                        </a:rPr>
                        <a:t>1</a:t>
                      </a:r>
                      <a:endParaRPr b="0" lang="pt-BR" sz="1400" spc="-1" strike="noStrike">
                        <a:latin typeface="Arial"/>
                      </a:endParaRPr>
                    </a:p>
                  </a:txBody>
                  <a:tcPr anchor="ctr" marL="91080" marR="91080">
                    <a:lnL w="9360">
                      <a:solidFill>
                        <a:srgbClr val="007e71"/>
                      </a:solidFill>
                    </a:lnL>
                    <a:lnR w="9360">
                      <a:solidFill>
                        <a:srgbClr val="007e71"/>
                      </a:solidFill>
                    </a:lnR>
                    <a:lnT w="9360">
                      <a:solidFill>
                        <a:srgbClr val="ffffff"/>
                      </a:solidFill>
                    </a:lnT>
                    <a:lnB w="9360">
                      <a:solidFill>
                        <a:srgbClr val="007e71"/>
                      </a:solidFill>
                    </a:lnB>
                    <a:noFill/>
                  </a:tcPr>
                </a:tc>
              </a:tr>
              <a:tr h="632520">
                <a:tc>
                  <a:txBody>
                    <a:bodyPr lIns="91080" rIns="91080" anchor="ctr">
                      <a:noAutofit/>
                    </a:bodyPr>
                    <a:p>
                      <a:pPr algn="ctr">
                        <a:lnSpc>
                          <a:spcPct val="100000"/>
                        </a:lnSpc>
                        <a:tabLst>
                          <a:tab algn="l" pos="0"/>
                        </a:tabLst>
                      </a:pPr>
                      <a:r>
                        <a:rPr b="1" lang="en" sz="1400" spc="-1" strike="noStrike">
                          <a:solidFill>
                            <a:srgbClr val="ffffff"/>
                          </a:solidFill>
                          <a:latin typeface="Montserrat"/>
                          <a:ea typeface="Montserrat"/>
                        </a:rPr>
                        <a:t>V</a:t>
                      </a:r>
                      <a:endParaRPr b="0" lang="pt-BR" sz="1400" spc="-1" strike="noStrike">
                        <a:latin typeface="Arial"/>
                      </a:endParaRPr>
                    </a:p>
                  </a:txBody>
                  <a:tcPr anchor="ctr" marL="91080" marR="91080">
                    <a:lnL w="9360">
                      <a:solidFill>
                        <a:srgbClr val="ffffff"/>
                      </a:solidFill>
                    </a:lnL>
                    <a:lnR w="9360">
                      <a:solidFill>
                        <a:srgbClr val="ffffff"/>
                      </a:solidFill>
                    </a:lnR>
                    <a:lnT w="9360">
                      <a:solidFill>
                        <a:srgbClr val="ffffff"/>
                      </a:solidFill>
                    </a:lnT>
                    <a:lnB w="9360">
                      <a:solidFill>
                        <a:srgbClr val="ffffff"/>
                      </a:solidFill>
                    </a:lnB>
                    <a:solidFill>
                      <a:schemeClr val="dk2"/>
                    </a:solidFill>
                  </a:tcPr>
                </a:tc>
                <a:tc>
                  <a:txBody>
                    <a:bodyPr lIns="91080" rIns="91080" anchor="ctr">
                      <a:noAutofit/>
                    </a:bodyPr>
                    <a:p>
                      <a:pPr algn="ctr">
                        <a:lnSpc>
                          <a:spcPct val="100000"/>
                        </a:lnSpc>
                        <a:tabLst>
                          <a:tab algn="l" pos="0"/>
                        </a:tabLst>
                      </a:pPr>
                      <a:r>
                        <a:rPr b="0" lang="en" sz="1400" spc="-1" strike="noStrike">
                          <a:solidFill>
                            <a:schemeClr val="lt1"/>
                          </a:solidFill>
                          <a:latin typeface="Montserrat"/>
                          <a:ea typeface="Montserrat"/>
                        </a:rPr>
                        <a:t>2</a:t>
                      </a:r>
                      <a:endParaRPr b="0" lang="pt-BR" sz="1400" spc="-1" strike="noStrike">
                        <a:latin typeface="Arial"/>
                      </a:endParaRPr>
                    </a:p>
                  </a:txBody>
                  <a:tcPr anchor="ctr" marL="91080" marR="91080">
                    <a:lnL w="9360">
                      <a:solidFill>
                        <a:srgbClr val="ffffff"/>
                      </a:solidFill>
                    </a:lnL>
                    <a:lnR w="9360">
                      <a:solidFill>
                        <a:srgbClr val="007e71"/>
                      </a:solidFill>
                    </a:lnR>
                    <a:lnT w="9360">
                      <a:solidFill>
                        <a:srgbClr val="007e71"/>
                      </a:solidFill>
                    </a:lnT>
                    <a:lnB w="9360">
                      <a:solidFill>
                        <a:srgbClr val="007e71"/>
                      </a:solidFill>
                    </a:lnB>
                    <a:noFill/>
                  </a:tcPr>
                </a:tc>
                <a:tc>
                  <a:txBody>
                    <a:bodyPr lIns="91080" rIns="91080" anchor="ctr">
                      <a:noAutofit/>
                    </a:bodyPr>
                    <a:p>
                      <a:pPr algn="ctr">
                        <a:lnSpc>
                          <a:spcPct val="100000"/>
                        </a:lnSpc>
                        <a:tabLst>
                          <a:tab algn="l" pos="0"/>
                        </a:tabLst>
                      </a:pPr>
                      <a:r>
                        <a:rPr b="0" lang="en" sz="1400" spc="-1" strike="noStrike">
                          <a:solidFill>
                            <a:schemeClr val="lt1"/>
                          </a:solidFill>
                          <a:latin typeface="Montserrat"/>
                          <a:ea typeface="Montserrat"/>
                        </a:rPr>
                        <a:t>2</a:t>
                      </a:r>
                      <a:endParaRPr b="0" lang="pt-BR" sz="1400" spc="-1" strike="noStrike">
                        <a:latin typeface="Arial"/>
                      </a:endParaRPr>
                    </a:p>
                  </a:txBody>
                  <a:tcPr anchor="ctr" marL="91080" marR="91080">
                    <a:lnL w="9360">
                      <a:solidFill>
                        <a:srgbClr val="007e71"/>
                      </a:solidFill>
                    </a:lnL>
                    <a:lnR w="9360">
                      <a:solidFill>
                        <a:srgbClr val="007e71"/>
                      </a:solidFill>
                    </a:lnR>
                    <a:lnT w="9360">
                      <a:solidFill>
                        <a:srgbClr val="007e71"/>
                      </a:solidFill>
                    </a:lnT>
                    <a:lnB w="9360">
                      <a:solidFill>
                        <a:srgbClr val="007e71"/>
                      </a:solidFill>
                    </a:lnB>
                    <a:noFill/>
                  </a:tcPr>
                </a:tc>
                <a:tc>
                  <a:txBody>
                    <a:bodyPr lIns="91080" rIns="91080" anchor="ctr">
                      <a:noAutofit/>
                    </a:bodyPr>
                    <a:p>
                      <a:pPr algn="ctr">
                        <a:lnSpc>
                          <a:spcPct val="100000"/>
                        </a:lnSpc>
                        <a:tabLst>
                          <a:tab algn="l" pos="0"/>
                        </a:tabLst>
                      </a:pPr>
                      <a:r>
                        <a:rPr b="0" lang="en" sz="1400" spc="-1" strike="noStrike">
                          <a:solidFill>
                            <a:schemeClr val="lt1"/>
                          </a:solidFill>
                          <a:latin typeface="Montserrat"/>
                          <a:ea typeface="Montserrat"/>
                        </a:rPr>
                        <a:t>2</a:t>
                      </a:r>
                      <a:endParaRPr b="0" lang="pt-BR" sz="1400" spc="-1" strike="noStrike">
                        <a:latin typeface="Arial"/>
                      </a:endParaRPr>
                    </a:p>
                  </a:txBody>
                  <a:tcPr anchor="ctr" marL="91080" marR="91080">
                    <a:lnL w="9360">
                      <a:solidFill>
                        <a:srgbClr val="007e71"/>
                      </a:solidFill>
                    </a:lnL>
                    <a:lnR w="9360">
                      <a:solidFill>
                        <a:srgbClr val="007e71"/>
                      </a:solidFill>
                    </a:lnR>
                    <a:lnT w="9360">
                      <a:solidFill>
                        <a:srgbClr val="007e71"/>
                      </a:solidFill>
                    </a:lnT>
                    <a:lnB w="9360">
                      <a:solidFill>
                        <a:srgbClr val="007e71"/>
                      </a:solidFill>
                    </a:lnB>
                    <a:noFill/>
                  </a:tcPr>
                </a:tc>
                <a:tc>
                  <a:txBody>
                    <a:bodyPr lIns="91080" rIns="91080" anchor="ctr">
                      <a:noAutofit/>
                    </a:bodyPr>
                    <a:p>
                      <a:pPr algn="ctr">
                        <a:lnSpc>
                          <a:spcPct val="100000"/>
                        </a:lnSpc>
                        <a:tabLst>
                          <a:tab algn="l" pos="0"/>
                        </a:tabLst>
                      </a:pPr>
                      <a:r>
                        <a:rPr b="0" lang="en" sz="1400" spc="-1" strike="noStrike">
                          <a:solidFill>
                            <a:schemeClr val="lt1"/>
                          </a:solidFill>
                          <a:latin typeface="Montserrat"/>
                          <a:ea typeface="Montserrat"/>
                        </a:rPr>
                        <a:t>2</a:t>
                      </a:r>
                      <a:endParaRPr b="0" lang="pt-BR" sz="1400" spc="-1" strike="noStrike">
                        <a:latin typeface="Arial"/>
                      </a:endParaRPr>
                    </a:p>
                  </a:txBody>
                  <a:tcPr anchor="ctr" marL="91080" marR="91080">
                    <a:lnL w="9360">
                      <a:solidFill>
                        <a:srgbClr val="007e71"/>
                      </a:solidFill>
                    </a:lnL>
                    <a:lnR w="9360">
                      <a:solidFill>
                        <a:srgbClr val="007e71"/>
                      </a:solidFill>
                    </a:lnR>
                    <a:lnT w="9360">
                      <a:solidFill>
                        <a:srgbClr val="007e71"/>
                      </a:solidFill>
                    </a:lnT>
                    <a:lnB w="9360">
                      <a:solidFill>
                        <a:srgbClr val="007e71"/>
                      </a:solidFill>
                    </a:lnB>
                    <a:noFill/>
                  </a:tcPr>
                </a:tc>
              </a:tr>
              <a:tr h="618840">
                <a:tc>
                  <a:txBody>
                    <a:bodyPr lIns="91080" rIns="91080" anchor="ctr">
                      <a:noAutofit/>
                    </a:bodyPr>
                    <a:p>
                      <a:pPr algn="ctr">
                        <a:lnSpc>
                          <a:spcPct val="100000"/>
                        </a:lnSpc>
                        <a:tabLst>
                          <a:tab algn="l" pos="0"/>
                        </a:tabLst>
                      </a:pPr>
                      <a:r>
                        <a:rPr b="1" lang="en" sz="1400" spc="-1" strike="noStrike">
                          <a:solidFill>
                            <a:srgbClr val="ffffff"/>
                          </a:solidFill>
                          <a:latin typeface="Montserrat"/>
                          <a:ea typeface="Montserrat"/>
                        </a:rPr>
                        <a:t>X</a:t>
                      </a:r>
                      <a:endParaRPr b="0" lang="pt-BR" sz="1400" spc="-1" strike="noStrike">
                        <a:latin typeface="Arial"/>
                      </a:endParaRPr>
                    </a:p>
                  </a:txBody>
                  <a:tcPr anchor="ctr" marL="91080" marR="91080">
                    <a:lnL w="9360">
                      <a:solidFill>
                        <a:srgbClr val="ffffff"/>
                      </a:solidFill>
                    </a:lnL>
                    <a:lnR w="9360">
                      <a:solidFill>
                        <a:srgbClr val="ffffff"/>
                      </a:solidFill>
                    </a:lnR>
                    <a:lnT w="9360">
                      <a:solidFill>
                        <a:srgbClr val="ffffff"/>
                      </a:solidFill>
                    </a:lnT>
                    <a:lnB w="9360">
                      <a:solidFill>
                        <a:srgbClr val="ffffff"/>
                      </a:solidFill>
                    </a:lnB>
                    <a:solidFill>
                      <a:schemeClr val="dk2"/>
                    </a:solidFill>
                  </a:tcPr>
                </a:tc>
                <a:tc>
                  <a:txBody>
                    <a:bodyPr lIns="91080" rIns="91080" anchor="ctr">
                      <a:noAutofit/>
                    </a:bodyPr>
                    <a:p>
                      <a:pPr algn="ctr">
                        <a:lnSpc>
                          <a:spcPct val="100000"/>
                        </a:lnSpc>
                        <a:tabLst>
                          <a:tab algn="l" pos="0"/>
                        </a:tabLst>
                      </a:pPr>
                      <a:r>
                        <a:rPr b="0" lang="en" sz="1400" spc="-1" strike="noStrike">
                          <a:solidFill>
                            <a:schemeClr val="lt1"/>
                          </a:solidFill>
                          <a:latin typeface="Montserrat"/>
                          <a:ea typeface="Montserrat"/>
                        </a:rPr>
                        <a:t>3</a:t>
                      </a:r>
                      <a:endParaRPr b="0" lang="pt-BR" sz="1400" spc="-1" strike="noStrike">
                        <a:latin typeface="Arial"/>
                      </a:endParaRPr>
                    </a:p>
                  </a:txBody>
                  <a:tcPr anchor="ctr" marL="91080" marR="91080">
                    <a:lnL w="9360">
                      <a:solidFill>
                        <a:srgbClr val="ffffff"/>
                      </a:solidFill>
                    </a:lnL>
                    <a:lnR w="9360">
                      <a:solidFill>
                        <a:srgbClr val="007e71"/>
                      </a:solidFill>
                    </a:lnR>
                    <a:lnT w="9360">
                      <a:solidFill>
                        <a:srgbClr val="007e71"/>
                      </a:solidFill>
                    </a:lnT>
                    <a:lnB w="9360">
                      <a:solidFill>
                        <a:srgbClr val="007e71"/>
                      </a:solidFill>
                    </a:lnB>
                    <a:noFill/>
                  </a:tcPr>
                </a:tc>
                <a:tc>
                  <a:txBody>
                    <a:bodyPr lIns="91080" rIns="91080" anchor="ctr">
                      <a:noAutofit/>
                    </a:bodyPr>
                    <a:p>
                      <a:pPr algn="ctr">
                        <a:lnSpc>
                          <a:spcPct val="100000"/>
                        </a:lnSpc>
                        <a:tabLst>
                          <a:tab algn="l" pos="0"/>
                        </a:tabLst>
                      </a:pPr>
                      <a:r>
                        <a:rPr b="0" lang="en" sz="1400" spc="-1" strike="noStrike">
                          <a:solidFill>
                            <a:schemeClr val="lt1"/>
                          </a:solidFill>
                          <a:latin typeface="Montserrat"/>
                          <a:ea typeface="Montserrat"/>
                        </a:rPr>
                        <a:t>3</a:t>
                      </a:r>
                      <a:endParaRPr b="0" lang="pt-BR" sz="1400" spc="-1" strike="noStrike">
                        <a:latin typeface="Arial"/>
                      </a:endParaRPr>
                    </a:p>
                  </a:txBody>
                  <a:tcPr anchor="ctr" marL="91080" marR="91080">
                    <a:lnL w="9360">
                      <a:solidFill>
                        <a:srgbClr val="007e71"/>
                      </a:solidFill>
                    </a:lnL>
                    <a:lnR w="9360">
                      <a:solidFill>
                        <a:srgbClr val="007e71"/>
                      </a:solidFill>
                    </a:lnR>
                    <a:lnT w="9360">
                      <a:solidFill>
                        <a:srgbClr val="007e71"/>
                      </a:solidFill>
                    </a:lnT>
                    <a:lnB w="9360">
                      <a:solidFill>
                        <a:srgbClr val="007e71"/>
                      </a:solidFill>
                    </a:lnB>
                    <a:noFill/>
                  </a:tcPr>
                </a:tc>
                <a:tc>
                  <a:txBody>
                    <a:bodyPr lIns="91080" rIns="91080" anchor="ctr">
                      <a:noAutofit/>
                    </a:bodyPr>
                    <a:p>
                      <a:pPr algn="ctr">
                        <a:lnSpc>
                          <a:spcPct val="100000"/>
                        </a:lnSpc>
                        <a:tabLst>
                          <a:tab algn="l" pos="0"/>
                        </a:tabLst>
                      </a:pPr>
                      <a:r>
                        <a:rPr b="0" lang="en" sz="1400" spc="-1" strike="noStrike">
                          <a:solidFill>
                            <a:schemeClr val="lt1"/>
                          </a:solidFill>
                          <a:latin typeface="Montserrat"/>
                          <a:ea typeface="Montserrat"/>
                        </a:rPr>
                        <a:t>3</a:t>
                      </a:r>
                      <a:endParaRPr b="0" lang="pt-BR" sz="1400" spc="-1" strike="noStrike">
                        <a:latin typeface="Arial"/>
                      </a:endParaRPr>
                    </a:p>
                  </a:txBody>
                  <a:tcPr anchor="ctr" marL="91080" marR="91080">
                    <a:lnL w="9360">
                      <a:solidFill>
                        <a:srgbClr val="007e71"/>
                      </a:solidFill>
                    </a:lnL>
                    <a:lnR w="9360">
                      <a:solidFill>
                        <a:srgbClr val="007e71"/>
                      </a:solidFill>
                    </a:lnR>
                    <a:lnT w="9360">
                      <a:solidFill>
                        <a:srgbClr val="007e71"/>
                      </a:solidFill>
                    </a:lnT>
                    <a:lnB w="9360">
                      <a:solidFill>
                        <a:srgbClr val="007e71"/>
                      </a:solidFill>
                    </a:lnB>
                    <a:noFill/>
                  </a:tcPr>
                </a:tc>
                <a:tc>
                  <a:txBody>
                    <a:bodyPr lIns="91080" rIns="91080" anchor="ctr">
                      <a:noAutofit/>
                    </a:bodyPr>
                    <a:p>
                      <a:pPr algn="ctr">
                        <a:lnSpc>
                          <a:spcPct val="100000"/>
                        </a:lnSpc>
                        <a:tabLst>
                          <a:tab algn="l" pos="0"/>
                        </a:tabLst>
                      </a:pPr>
                      <a:r>
                        <a:rPr b="0" lang="en" sz="1400" spc="-1" strike="noStrike">
                          <a:solidFill>
                            <a:schemeClr val="lt1"/>
                          </a:solidFill>
                          <a:latin typeface="Montserrat"/>
                          <a:ea typeface="Montserrat"/>
                        </a:rPr>
                        <a:t>3</a:t>
                      </a:r>
                      <a:endParaRPr b="0" lang="pt-BR" sz="1400" spc="-1" strike="noStrike">
                        <a:latin typeface="Arial"/>
                      </a:endParaRPr>
                    </a:p>
                  </a:txBody>
                  <a:tcPr anchor="ctr" marL="91080" marR="91080">
                    <a:lnL w="9360">
                      <a:solidFill>
                        <a:srgbClr val="007e71"/>
                      </a:solidFill>
                    </a:lnL>
                    <a:lnR w="9360">
                      <a:solidFill>
                        <a:srgbClr val="007e71"/>
                      </a:solidFill>
                    </a:lnR>
                    <a:lnT w="9360">
                      <a:solidFill>
                        <a:srgbClr val="007e71"/>
                      </a:solidFill>
                    </a:lnT>
                    <a:lnB w="9360">
                      <a:solidFill>
                        <a:srgbClr val="007e71"/>
                      </a:solidFill>
                    </a:lnB>
                    <a:noFill/>
                  </a:tcPr>
                </a:tc>
              </a:tr>
              <a:tr h="618840">
                <a:tc>
                  <a:txBody>
                    <a:bodyPr lIns="91080" rIns="91080" anchor="ctr">
                      <a:noAutofit/>
                    </a:bodyPr>
                    <a:p>
                      <a:pPr algn="ctr">
                        <a:lnSpc>
                          <a:spcPct val="100000"/>
                        </a:lnSpc>
                        <a:tabLst>
                          <a:tab algn="l" pos="0"/>
                        </a:tabLst>
                      </a:pPr>
                      <a:r>
                        <a:rPr b="1" lang="en" sz="1400" spc="-1" strike="noStrike">
                          <a:solidFill>
                            <a:srgbClr val="ffffff"/>
                          </a:solidFill>
                          <a:latin typeface="Montserrat"/>
                          <a:ea typeface="Montserrat"/>
                        </a:rPr>
                        <a:t>Y</a:t>
                      </a:r>
                      <a:endParaRPr b="0" lang="pt-BR" sz="1400" spc="-1" strike="noStrike">
                        <a:latin typeface="Arial"/>
                      </a:endParaRPr>
                    </a:p>
                  </a:txBody>
                  <a:tcPr anchor="ctr" marL="91080" marR="91080">
                    <a:lnL w="9360">
                      <a:solidFill>
                        <a:srgbClr val="ffffff"/>
                      </a:solidFill>
                    </a:lnL>
                    <a:lnR w="9360">
                      <a:solidFill>
                        <a:srgbClr val="ffffff"/>
                      </a:solidFill>
                    </a:lnR>
                    <a:lnT w="9360">
                      <a:solidFill>
                        <a:srgbClr val="ffffff"/>
                      </a:solidFill>
                    </a:lnT>
                    <a:lnB w="9360">
                      <a:solidFill>
                        <a:srgbClr val="ffffff"/>
                      </a:solidFill>
                    </a:lnB>
                    <a:solidFill>
                      <a:schemeClr val="dk2"/>
                    </a:solidFill>
                  </a:tcPr>
                </a:tc>
                <a:tc>
                  <a:txBody>
                    <a:bodyPr lIns="91080" rIns="91080" anchor="ctr">
                      <a:noAutofit/>
                    </a:bodyPr>
                    <a:p>
                      <a:pPr algn="ctr">
                        <a:lnSpc>
                          <a:spcPct val="100000"/>
                        </a:lnSpc>
                        <a:tabLst>
                          <a:tab algn="l" pos="0"/>
                        </a:tabLst>
                      </a:pPr>
                      <a:r>
                        <a:rPr b="0" lang="en" sz="1400" spc="-1" strike="noStrike">
                          <a:solidFill>
                            <a:schemeClr val="lt1"/>
                          </a:solidFill>
                          <a:latin typeface="Montserrat"/>
                          <a:ea typeface="Montserrat"/>
                        </a:rPr>
                        <a:t>4</a:t>
                      </a:r>
                      <a:endParaRPr b="0" lang="pt-BR" sz="1400" spc="-1" strike="noStrike">
                        <a:latin typeface="Arial"/>
                      </a:endParaRPr>
                    </a:p>
                  </a:txBody>
                  <a:tcPr anchor="ctr" marL="91080" marR="91080">
                    <a:lnL w="9360">
                      <a:solidFill>
                        <a:srgbClr val="ffffff"/>
                      </a:solidFill>
                    </a:lnL>
                    <a:lnR w="9360">
                      <a:solidFill>
                        <a:srgbClr val="007e71"/>
                      </a:solidFill>
                    </a:lnR>
                    <a:lnT w="9360">
                      <a:solidFill>
                        <a:srgbClr val="007e71"/>
                      </a:solidFill>
                    </a:lnT>
                    <a:lnB w="9360">
                      <a:solidFill>
                        <a:srgbClr val="007e71"/>
                      </a:solidFill>
                    </a:lnB>
                    <a:noFill/>
                  </a:tcPr>
                </a:tc>
                <a:tc>
                  <a:txBody>
                    <a:bodyPr lIns="91080" rIns="91080" anchor="ctr">
                      <a:noAutofit/>
                    </a:bodyPr>
                    <a:p>
                      <a:pPr algn="ctr">
                        <a:lnSpc>
                          <a:spcPct val="100000"/>
                        </a:lnSpc>
                        <a:tabLst>
                          <a:tab algn="l" pos="0"/>
                        </a:tabLst>
                      </a:pPr>
                      <a:r>
                        <a:rPr b="0" lang="en" sz="1400" spc="-1" strike="noStrike">
                          <a:solidFill>
                            <a:schemeClr val="lt1"/>
                          </a:solidFill>
                          <a:latin typeface="Montserrat"/>
                          <a:ea typeface="Montserrat"/>
                        </a:rPr>
                        <a:t>4</a:t>
                      </a:r>
                      <a:endParaRPr b="0" lang="pt-BR" sz="1400" spc="-1" strike="noStrike">
                        <a:latin typeface="Arial"/>
                      </a:endParaRPr>
                    </a:p>
                  </a:txBody>
                  <a:tcPr anchor="ctr" marL="91080" marR="91080">
                    <a:lnL w="9360">
                      <a:solidFill>
                        <a:srgbClr val="007e71"/>
                      </a:solidFill>
                    </a:lnL>
                    <a:lnR w="9360">
                      <a:solidFill>
                        <a:srgbClr val="007e71"/>
                      </a:solidFill>
                    </a:lnR>
                    <a:lnT w="9360">
                      <a:solidFill>
                        <a:srgbClr val="007e71"/>
                      </a:solidFill>
                    </a:lnT>
                    <a:lnB w="9360">
                      <a:solidFill>
                        <a:srgbClr val="007e71"/>
                      </a:solidFill>
                    </a:lnB>
                    <a:noFill/>
                  </a:tcPr>
                </a:tc>
                <a:tc>
                  <a:txBody>
                    <a:bodyPr lIns="91080" rIns="91080" anchor="ctr">
                      <a:noAutofit/>
                    </a:bodyPr>
                    <a:p>
                      <a:pPr algn="ctr">
                        <a:lnSpc>
                          <a:spcPct val="100000"/>
                        </a:lnSpc>
                        <a:tabLst>
                          <a:tab algn="l" pos="0"/>
                        </a:tabLst>
                      </a:pPr>
                      <a:r>
                        <a:rPr b="0" lang="en" sz="1400" spc="-1" strike="noStrike">
                          <a:solidFill>
                            <a:schemeClr val="lt1"/>
                          </a:solidFill>
                          <a:latin typeface="Montserrat"/>
                          <a:ea typeface="Montserrat"/>
                        </a:rPr>
                        <a:t>4</a:t>
                      </a:r>
                      <a:endParaRPr b="0" lang="pt-BR" sz="1400" spc="-1" strike="noStrike">
                        <a:latin typeface="Arial"/>
                      </a:endParaRPr>
                    </a:p>
                  </a:txBody>
                  <a:tcPr anchor="ctr" marL="91080" marR="91080">
                    <a:lnL w="9360">
                      <a:solidFill>
                        <a:srgbClr val="007e71"/>
                      </a:solidFill>
                    </a:lnL>
                    <a:lnR w="9360">
                      <a:solidFill>
                        <a:srgbClr val="007e71"/>
                      </a:solidFill>
                    </a:lnR>
                    <a:lnT w="9360">
                      <a:solidFill>
                        <a:srgbClr val="007e71"/>
                      </a:solidFill>
                    </a:lnT>
                    <a:lnB w="9360">
                      <a:solidFill>
                        <a:srgbClr val="007e71"/>
                      </a:solidFill>
                    </a:lnB>
                    <a:noFill/>
                  </a:tcPr>
                </a:tc>
                <a:tc>
                  <a:txBody>
                    <a:bodyPr lIns="91080" rIns="91080" anchor="ctr">
                      <a:noAutofit/>
                    </a:bodyPr>
                    <a:p>
                      <a:pPr algn="ctr">
                        <a:lnSpc>
                          <a:spcPct val="100000"/>
                        </a:lnSpc>
                        <a:tabLst>
                          <a:tab algn="l" pos="0"/>
                        </a:tabLst>
                      </a:pPr>
                      <a:r>
                        <a:rPr b="0" lang="en" sz="1400" spc="-1" strike="noStrike">
                          <a:solidFill>
                            <a:schemeClr val="lt1"/>
                          </a:solidFill>
                          <a:latin typeface="Montserrat"/>
                          <a:ea typeface="Montserrat"/>
                        </a:rPr>
                        <a:t>4</a:t>
                      </a:r>
                      <a:endParaRPr b="0" lang="pt-BR" sz="1400" spc="-1" strike="noStrike">
                        <a:latin typeface="Arial"/>
                      </a:endParaRPr>
                    </a:p>
                  </a:txBody>
                  <a:tcPr anchor="ctr" marL="91080" marR="91080">
                    <a:lnL w="9360">
                      <a:solidFill>
                        <a:srgbClr val="007e71"/>
                      </a:solidFill>
                    </a:lnL>
                    <a:lnR w="9360">
                      <a:solidFill>
                        <a:srgbClr val="007e71"/>
                      </a:solidFill>
                    </a:lnR>
                    <a:lnT w="9360">
                      <a:solidFill>
                        <a:srgbClr val="007e71"/>
                      </a:solidFill>
                    </a:lnT>
                    <a:lnB w="9360">
                      <a:solidFill>
                        <a:srgbClr val="007e71"/>
                      </a:solidFill>
                    </a:lnB>
                    <a:noFill/>
                  </a:tcPr>
                </a:tc>
              </a:tr>
              <a:tr h="618840">
                <a:tc>
                  <a:txBody>
                    <a:bodyPr lIns="91080" rIns="91080" anchor="ctr">
                      <a:noAutofit/>
                    </a:bodyPr>
                    <a:p>
                      <a:pPr algn="ctr">
                        <a:lnSpc>
                          <a:spcPct val="100000"/>
                        </a:lnSpc>
                        <a:tabLst>
                          <a:tab algn="l" pos="0"/>
                        </a:tabLst>
                      </a:pPr>
                      <a:r>
                        <a:rPr b="1" lang="en" sz="1400" spc="-1" strike="noStrike">
                          <a:solidFill>
                            <a:srgbClr val="ffffff"/>
                          </a:solidFill>
                          <a:latin typeface="Montserrat"/>
                          <a:ea typeface="Montserrat"/>
                        </a:rPr>
                        <a:t>Z</a:t>
                      </a:r>
                      <a:endParaRPr b="0" lang="pt-BR" sz="1400" spc="-1" strike="noStrike">
                        <a:latin typeface="Arial"/>
                      </a:endParaRPr>
                    </a:p>
                  </a:txBody>
                  <a:tcPr anchor="ctr" marL="91080" marR="91080">
                    <a:lnL w="9360">
                      <a:solidFill>
                        <a:srgbClr val="ffffff"/>
                      </a:solidFill>
                    </a:lnL>
                    <a:lnR w="9360">
                      <a:solidFill>
                        <a:srgbClr val="ffffff"/>
                      </a:solidFill>
                    </a:lnR>
                    <a:lnT w="9360">
                      <a:solidFill>
                        <a:srgbClr val="ffffff"/>
                      </a:solidFill>
                    </a:lnT>
                    <a:lnB w="9360">
                      <a:solidFill>
                        <a:srgbClr val="ffffff"/>
                      </a:solidFill>
                    </a:lnB>
                    <a:solidFill>
                      <a:schemeClr val="dk2"/>
                    </a:solidFill>
                  </a:tcPr>
                </a:tc>
                <a:tc>
                  <a:txBody>
                    <a:bodyPr lIns="91080" rIns="91080" anchor="ctr">
                      <a:noAutofit/>
                    </a:bodyPr>
                    <a:p>
                      <a:pPr algn="ctr">
                        <a:lnSpc>
                          <a:spcPct val="100000"/>
                        </a:lnSpc>
                        <a:tabLst>
                          <a:tab algn="l" pos="0"/>
                        </a:tabLst>
                      </a:pPr>
                      <a:r>
                        <a:rPr b="0" lang="en" sz="1400" spc="-1" strike="noStrike">
                          <a:solidFill>
                            <a:schemeClr val="lt1"/>
                          </a:solidFill>
                          <a:latin typeface="Montserrat"/>
                          <a:ea typeface="Montserrat"/>
                        </a:rPr>
                        <a:t>5</a:t>
                      </a:r>
                      <a:endParaRPr b="0" lang="pt-BR" sz="1400" spc="-1" strike="noStrike">
                        <a:latin typeface="Arial"/>
                      </a:endParaRPr>
                    </a:p>
                  </a:txBody>
                  <a:tcPr anchor="ctr" marL="91080" marR="91080">
                    <a:lnL w="9360">
                      <a:solidFill>
                        <a:srgbClr val="ffffff"/>
                      </a:solidFill>
                    </a:lnL>
                    <a:lnR w="9360">
                      <a:solidFill>
                        <a:srgbClr val="007e71"/>
                      </a:solidFill>
                    </a:lnR>
                    <a:lnT w="9360">
                      <a:solidFill>
                        <a:srgbClr val="007e71"/>
                      </a:solidFill>
                    </a:lnT>
                    <a:lnB w="9360">
                      <a:solidFill>
                        <a:srgbClr val="007e71"/>
                      </a:solidFill>
                    </a:lnB>
                    <a:noFill/>
                  </a:tcPr>
                </a:tc>
                <a:tc>
                  <a:txBody>
                    <a:bodyPr lIns="91080" rIns="91080" anchor="ctr">
                      <a:noAutofit/>
                    </a:bodyPr>
                    <a:p>
                      <a:pPr algn="ctr">
                        <a:lnSpc>
                          <a:spcPct val="100000"/>
                        </a:lnSpc>
                        <a:tabLst>
                          <a:tab algn="l" pos="0"/>
                        </a:tabLst>
                      </a:pPr>
                      <a:r>
                        <a:rPr b="0" lang="en" sz="1400" spc="-1" strike="noStrike">
                          <a:solidFill>
                            <a:schemeClr val="lt1"/>
                          </a:solidFill>
                          <a:latin typeface="Montserrat"/>
                          <a:ea typeface="Montserrat"/>
                        </a:rPr>
                        <a:t>5</a:t>
                      </a:r>
                      <a:endParaRPr b="0" lang="pt-BR" sz="1400" spc="-1" strike="noStrike">
                        <a:latin typeface="Arial"/>
                      </a:endParaRPr>
                    </a:p>
                  </a:txBody>
                  <a:tcPr anchor="ctr" marL="91080" marR="91080">
                    <a:lnL w="9360">
                      <a:solidFill>
                        <a:srgbClr val="007e71"/>
                      </a:solidFill>
                    </a:lnL>
                    <a:lnR w="9360">
                      <a:solidFill>
                        <a:srgbClr val="007e71"/>
                      </a:solidFill>
                    </a:lnR>
                    <a:lnT w="9360">
                      <a:solidFill>
                        <a:srgbClr val="007e71"/>
                      </a:solidFill>
                    </a:lnT>
                    <a:lnB w="9360">
                      <a:solidFill>
                        <a:srgbClr val="007e71"/>
                      </a:solidFill>
                    </a:lnB>
                    <a:noFill/>
                  </a:tcPr>
                </a:tc>
                <a:tc>
                  <a:txBody>
                    <a:bodyPr lIns="91080" rIns="91080" anchor="ctr">
                      <a:noAutofit/>
                    </a:bodyPr>
                    <a:p>
                      <a:pPr algn="ctr">
                        <a:lnSpc>
                          <a:spcPct val="100000"/>
                        </a:lnSpc>
                        <a:tabLst>
                          <a:tab algn="l" pos="0"/>
                        </a:tabLst>
                      </a:pPr>
                      <a:r>
                        <a:rPr b="0" lang="en" sz="1400" spc="-1" strike="noStrike">
                          <a:solidFill>
                            <a:schemeClr val="lt1"/>
                          </a:solidFill>
                          <a:latin typeface="Montserrat"/>
                          <a:ea typeface="Montserrat"/>
                        </a:rPr>
                        <a:t>5</a:t>
                      </a:r>
                      <a:endParaRPr b="0" lang="pt-BR" sz="1400" spc="-1" strike="noStrike">
                        <a:latin typeface="Arial"/>
                      </a:endParaRPr>
                    </a:p>
                  </a:txBody>
                  <a:tcPr anchor="ctr" marL="91080" marR="91080">
                    <a:lnL w="9360">
                      <a:solidFill>
                        <a:srgbClr val="007e71"/>
                      </a:solidFill>
                    </a:lnL>
                    <a:lnR w="9360">
                      <a:solidFill>
                        <a:srgbClr val="007e71"/>
                      </a:solidFill>
                    </a:lnR>
                    <a:lnT w="9360">
                      <a:solidFill>
                        <a:srgbClr val="007e71"/>
                      </a:solidFill>
                    </a:lnT>
                    <a:lnB w="9360">
                      <a:solidFill>
                        <a:srgbClr val="007e71"/>
                      </a:solidFill>
                    </a:lnB>
                    <a:noFill/>
                  </a:tcPr>
                </a:tc>
                <a:tc>
                  <a:txBody>
                    <a:bodyPr lIns="91080" rIns="91080" anchor="ctr">
                      <a:noAutofit/>
                    </a:bodyPr>
                    <a:p>
                      <a:pPr algn="ctr">
                        <a:lnSpc>
                          <a:spcPct val="100000"/>
                        </a:lnSpc>
                        <a:tabLst>
                          <a:tab algn="l" pos="0"/>
                        </a:tabLst>
                      </a:pPr>
                      <a:r>
                        <a:rPr b="0" lang="en" sz="1400" spc="-1" strike="noStrike">
                          <a:solidFill>
                            <a:schemeClr val="lt1"/>
                          </a:solidFill>
                          <a:latin typeface="Montserrat"/>
                          <a:ea typeface="Montserrat"/>
                        </a:rPr>
                        <a:t>5</a:t>
                      </a:r>
                      <a:endParaRPr b="0" lang="pt-BR" sz="1400" spc="-1" strike="noStrike">
                        <a:latin typeface="Arial"/>
                      </a:endParaRPr>
                    </a:p>
                  </a:txBody>
                  <a:tcPr anchor="ctr" marL="91080" marR="91080">
                    <a:lnL w="9360">
                      <a:solidFill>
                        <a:srgbClr val="007e71"/>
                      </a:solidFill>
                    </a:lnL>
                    <a:lnR w="9360">
                      <a:solidFill>
                        <a:srgbClr val="007e71"/>
                      </a:solidFill>
                    </a:lnR>
                    <a:lnT w="9360">
                      <a:solidFill>
                        <a:srgbClr val="007e71"/>
                      </a:solidFill>
                    </a:lnT>
                    <a:lnB w="9360">
                      <a:solidFill>
                        <a:srgbClr val="007e71"/>
                      </a:solidFill>
                    </a:lnB>
                    <a:noFill/>
                  </a:tcPr>
                </a:tc>
              </a:tr>
            </a:tbl>
          </a:graphicData>
        </a:graphic>
      </p:graphicFrame>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1" name="PlaceHolder 1"/>
          <p:cNvSpPr>
            <a:spLocks noGrp="1"/>
          </p:cNvSpPr>
          <p:nvPr>
            <p:ph type="sldNum" idx="12"/>
          </p:nvPr>
        </p:nvSpPr>
        <p:spPr>
          <a:xfrm>
            <a:off x="8580240" y="4663080"/>
            <a:ext cx="563040" cy="479520"/>
          </a:xfrm>
          <a:prstGeom prst="rect">
            <a:avLst/>
          </a:prstGeom>
          <a:solidFill>
            <a:srgbClr val="ffffff"/>
          </a:solidFill>
          <a:ln w="0">
            <a:noFill/>
          </a:ln>
        </p:spPr>
        <p:txBody>
          <a:bodyPr lIns="90000" rIns="90000" tIns="91440" bIns="91440" anchor="ctr">
            <a:noAutofit/>
          </a:bodyPr>
          <a:lstStyle>
            <a:lvl1pPr indent="0" algn="ctr">
              <a:lnSpc>
                <a:spcPct val="100000"/>
              </a:lnSpc>
              <a:buNone/>
              <a:tabLst>
                <a:tab algn="l" pos="0"/>
              </a:tabLst>
              <a:defRPr b="1" lang="en" sz="1400" spc="-1" strike="noStrike">
                <a:solidFill>
                  <a:schemeClr val="dk2"/>
                </a:solidFill>
                <a:latin typeface="Arial"/>
                <a:ea typeface="Arial"/>
              </a:defRPr>
            </a:lvl1pPr>
          </a:lstStyle>
          <a:p>
            <a:pPr indent="0" algn="ctr">
              <a:lnSpc>
                <a:spcPct val="100000"/>
              </a:lnSpc>
              <a:buNone/>
              <a:tabLst>
                <a:tab algn="l" pos="0"/>
              </a:tabLst>
            </a:pPr>
            <a:fld id="{12D49F1B-CF33-4A72-9428-E5E32FA3B56D}" type="slidenum">
              <a:rPr b="1" lang="en" sz="1400" spc="-1" strike="noStrike">
                <a:solidFill>
                  <a:schemeClr val="dk2"/>
                </a:solidFill>
                <a:latin typeface="Arial"/>
                <a:ea typeface="Arial"/>
              </a:rPr>
              <a:t>&lt;number&gt;</a:t>
            </a:fld>
            <a:endParaRPr b="0" lang="pt-BR" sz="1400" spc="-1" strike="noStrike">
              <a:latin typeface="Times New Roman"/>
            </a:endParaRPr>
          </a:p>
        </p:txBody>
      </p:sp>
      <p:sp>
        <p:nvSpPr>
          <p:cNvPr id="442" name="PlaceHolder 2"/>
          <p:cNvSpPr>
            <a:spLocks noGrp="1"/>
          </p:cNvSpPr>
          <p:nvPr>
            <p:ph type="subTitle"/>
          </p:nvPr>
        </p:nvSpPr>
        <p:spPr>
          <a:xfrm>
            <a:off x="1881360" y="4433040"/>
            <a:ext cx="1611720" cy="601560"/>
          </a:xfrm>
          <a:prstGeom prst="rect">
            <a:avLst/>
          </a:prstGeom>
          <a:noFill/>
          <a:ln w="0">
            <a:noFill/>
          </a:ln>
        </p:spPr>
        <p:txBody>
          <a:bodyPr lIns="0" rIns="0" tIns="0" bIns="91440" anchor="t">
            <a:normAutofit/>
          </a:bodyPr>
          <a:p>
            <a:pPr marL="228600" indent="0">
              <a:lnSpc>
                <a:spcPct val="100000"/>
              </a:lnSpc>
              <a:spcBef>
                <a:spcPts val="1001"/>
              </a:spcBef>
              <a:spcAft>
                <a:spcPts val="1001"/>
              </a:spcAft>
              <a:buNone/>
              <a:tabLst>
                <a:tab algn="l" pos="0"/>
              </a:tabLst>
            </a:pPr>
            <a:r>
              <a:rPr b="0" lang="en" sz="1000" spc="-1" strike="noStrike">
                <a:solidFill>
                  <a:schemeClr val="dk2"/>
                </a:solidFill>
                <a:latin typeface="Montserrat Medium"/>
                <a:ea typeface="Montserrat Medium"/>
              </a:rPr>
              <a:t>Legenda da imagem. Lorem ipsum dolor sit amet, consectur.</a:t>
            </a:r>
            <a:endParaRPr b="0" lang="pt-BR" sz="1000" spc="-1" strike="noStrike">
              <a:latin typeface="Arial"/>
            </a:endParaRPr>
          </a:p>
        </p:txBody>
      </p:sp>
      <p:pic>
        <p:nvPicPr>
          <p:cNvPr id="443" name="Google Shape;182;p19" descr=""/>
          <p:cNvPicPr/>
          <p:nvPr/>
        </p:nvPicPr>
        <p:blipFill>
          <a:blip r:embed="rId1"/>
          <a:stretch/>
        </p:blipFill>
        <p:spPr>
          <a:xfrm>
            <a:off x="1239480" y="152280"/>
            <a:ext cx="6664680" cy="4127760"/>
          </a:xfrm>
          <a:prstGeom prst="rect">
            <a:avLst/>
          </a:prstGeom>
          <a:ln w="0">
            <a:noFill/>
          </a:ln>
        </p:spPr>
      </p:pic>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4" name="PlaceHolder 1"/>
          <p:cNvSpPr>
            <a:spLocks noGrp="1"/>
          </p:cNvSpPr>
          <p:nvPr>
            <p:ph type="sldNum" idx="13"/>
          </p:nvPr>
        </p:nvSpPr>
        <p:spPr>
          <a:xfrm>
            <a:off x="8580240" y="4663080"/>
            <a:ext cx="563040" cy="479520"/>
          </a:xfrm>
          <a:prstGeom prst="rect">
            <a:avLst/>
          </a:prstGeom>
          <a:solidFill>
            <a:srgbClr val="ffffff"/>
          </a:solidFill>
          <a:ln w="0">
            <a:noFill/>
          </a:ln>
        </p:spPr>
        <p:txBody>
          <a:bodyPr lIns="90000" rIns="90000" tIns="91440" bIns="91440" anchor="ctr">
            <a:noAutofit/>
          </a:bodyPr>
          <a:lstStyle>
            <a:lvl1pPr indent="0" algn="ctr">
              <a:lnSpc>
                <a:spcPct val="100000"/>
              </a:lnSpc>
              <a:buNone/>
              <a:tabLst>
                <a:tab algn="l" pos="0"/>
              </a:tabLst>
              <a:defRPr b="1" lang="en" sz="1400" spc="-1" strike="noStrike">
                <a:solidFill>
                  <a:schemeClr val="dk2"/>
                </a:solidFill>
                <a:latin typeface="Arial"/>
                <a:ea typeface="Arial"/>
              </a:defRPr>
            </a:lvl1pPr>
          </a:lstStyle>
          <a:p>
            <a:pPr indent="0" algn="ctr">
              <a:lnSpc>
                <a:spcPct val="100000"/>
              </a:lnSpc>
              <a:buNone/>
              <a:tabLst>
                <a:tab algn="l" pos="0"/>
              </a:tabLst>
            </a:pPr>
            <a:fld id="{3C42DD78-0205-4D78-A603-C1777A10DFA6}" type="slidenum">
              <a:rPr b="1" lang="en" sz="1400" spc="-1" strike="noStrike">
                <a:solidFill>
                  <a:schemeClr val="dk2"/>
                </a:solidFill>
                <a:latin typeface="Arial"/>
                <a:ea typeface="Arial"/>
              </a:rPr>
              <a:t>&lt;number&gt;</a:t>
            </a:fld>
            <a:endParaRPr b="0" lang="pt-BR" sz="1400" spc="-1" strike="noStrike">
              <a:latin typeface="Times New Roman"/>
            </a:endParaRPr>
          </a:p>
        </p:txBody>
      </p:sp>
      <p:sp>
        <p:nvSpPr>
          <p:cNvPr id="445" name="PlaceHolder 2"/>
          <p:cNvSpPr>
            <a:spLocks noGrp="1"/>
          </p:cNvSpPr>
          <p:nvPr>
            <p:ph type="subTitle"/>
          </p:nvPr>
        </p:nvSpPr>
        <p:spPr>
          <a:xfrm>
            <a:off x="1881360" y="4433040"/>
            <a:ext cx="1611720" cy="601560"/>
          </a:xfrm>
          <a:prstGeom prst="rect">
            <a:avLst/>
          </a:prstGeom>
          <a:noFill/>
          <a:ln w="0">
            <a:noFill/>
          </a:ln>
        </p:spPr>
        <p:txBody>
          <a:bodyPr lIns="0" rIns="0" tIns="0" bIns="91440" anchor="t">
            <a:normAutofit/>
          </a:bodyPr>
          <a:p>
            <a:pPr marL="228600" indent="0">
              <a:lnSpc>
                <a:spcPct val="100000"/>
              </a:lnSpc>
              <a:spcBef>
                <a:spcPts val="1001"/>
              </a:spcBef>
              <a:spcAft>
                <a:spcPts val="1001"/>
              </a:spcAft>
              <a:buNone/>
              <a:tabLst>
                <a:tab algn="l" pos="0"/>
              </a:tabLst>
            </a:pPr>
            <a:r>
              <a:rPr b="0" lang="en" sz="1000" spc="-1" strike="noStrike">
                <a:solidFill>
                  <a:schemeClr val="dk2"/>
                </a:solidFill>
                <a:latin typeface="Montserrat Medium"/>
                <a:ea typeface="Montserrat Medium"/>
              </a:rPr>
              <a:t>Legenda da imagem. Lorem ipsum dolor sit amet, consectur.</a:t>
            </a:r>
            <a:endParaRPr b="0" lang="pt-BR" sz="1000" spc="-1" strike="noStrike">
              <a:latin typeface="Arial"/>
            </a:endParaRPr>
          </a:p>
        </p:txBody>
      </p:sp>
      <p:pic>
        <p:nvPicPr>
          <p:cNvPr id="446" name="Google Shape;189;p20" descr=""/>
          <p:cNvPicPr/>
          <p:nvPr/>
        </p:nvPicPr>
        <p:blipFill>
          <a:blip r:embed="rId1"/>
          <a:stretch/>
        </p:blipFill>
        <p:spPr>
          <a:xfrm>
            <a:off x="1233360" y="152280"/>
            <a:ext cx="6676560" cy="412776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Faixazul">
  <a:themeElements>
    <a:clrScheme name="Simple Light">
      <a:dk1>
        <a:srgbClr val="00e5d6"/>
      </a:dk1>
      <a:lt1>
        <a:srgbClr val="003366"/>
      </a:lt1>
      <a:dk2>
        <a:srgbClr val="007e71"/>
      </a:dk2>
      <a:lt2>
        <a:srgbClr val="cae52c"/>
      </a:lt2>
      <a:accent1>
        <a:srgbClr val="2cdd56"/>
      </a:accent1>
      <a:accent2>
        <a:srgbClr val="669dff"/>
      </a:accent2>
      <a:accent3>
        <a:srgbClr val="b988ff"/>
      </a:accent3>
      <a:accent4>
        <a:srgbClr val="db6cff"/>
      </a:accent4>
      <a:accent5>
        <a:srgbClr val="ff6c7a"/>
      </a:accent5>
      <a:accent6>
        <a:srgbClr val="ff7a45"/>
      </a:accent6>
      <a:hlink>
        <a:srgbClr val="00e5d6"/>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Faixazul">
  <a:themeElements>
    <a:clrScheme name="Simple Light">
      <a:dk1>
        <a:srgbClr val="00e5d6"/>
      </a:dk1>
      <a:lt1>
        <a:srgbClr val="003366"/>
      </a:lt1>
      <a:dk2>
        <a:srgbClr val="007e71"/>
      </a:dk2>
      <a:lt2>
        <a:srgbClr val="cae52c"/>
      </a:lt2>
      <a:accent1>
        <a:srgbClr val="2cdd56"/>
      </a:accent1>
      <a:accent2>
        <a:srgbClr val="669dff"/>
      </a:accent2>
      <a:accent3>
        <a:srgbClr val="b988ff"/>
      </a:accent3>
      <a:accent4>
        <a:srgbClr val="db6cff"/>
      </a:accent4>
      <a:accent5>
        <a:srgbClr val="ff6c7a"/>
      </a:accent5>
      <a:accent6>
        <a:srgbClr val="ff7a45"/>
      </a:accent6>
      <a:hlink>
        <a:srgbClr val="00e5d6"/>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Faixazul">
  <a:themeElements>
    <a:clrScheme name="Simple Light">
      <a:dk1>
        <a:srgbClr val="00e5d6"/>
      </a:dk1>
      <a:lt1>
        <a:srgbClr val="003366"/>
      </a:lt1>
      <a:dk2>
        <a:srgbClr val="007e71"/>
      </a:dk2>
      <a:lt2>
        <a:srgbClr val="cae52c"/>
      </a:lt2>
      <a:accent1>
        <a:srgbClr val="2cdd56"/>
      </a:accent1>
      <a:accent2>
        <a:srgbClr val="669dff"/>
      </a:accent2>
      <a:accent3>
        <a:srgbClr val="b988ff"/>
      </a:accent3>
      <a:accent4>
        <a:srgbClr val="db6cff"/>
      </a:accent4>
      <a:accent5>
        <a:srgbClr val="ff6c7a"/>
      </a:accent5>
      <a:accent6>
        <a:srgbClr val="ff7a45"/>
      </a:accent6>
      <a:hlink>
        <a:srgbClr val="00e5d6"/>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Faixazul">
  <a:themeElements>
    <a:clrScheme name="Simple Light">
      <a:dk1>
        <a:srgbClr val="00e5d6"/>
      </a:dk1>
      <a:lt1>
        <a:srgbClr val="003366"/>
      </a:lt1>
      <a:dk2>
        <a:srgbClr val="007e71"/>
      </a:dk2>
      <a:lt2>
        <a:srgbClr val="cae52c"/>
      </a:lt2>
      <a:accent1>
        <a:srgbClr val="2cdd56"/>
      </a:accent1>
      <a:accent2>
        <a:srgbClr val="669dff"/>
      </a:accent2>
      <a:accent3>
        <a:srgbClr val="b988ff"/>
      </a:accent3>
      <a:accent4>
        <a:srgbClr val="db6cff"/>
      </a:accent4>
      <a:accent5>
        <a:srgbClr val="ff6c7a"/>
      </a:accent5>
      <a:accent6>
        <a:srgbClr val="ff7a45"/>
      </a:accent6>
      <a:hlink>
        <a:srgbClr val="00e5d6"/>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Faixazul">
  <a:themeElements>
    <a:clrScheme name="Simple Light">
      <a:dk1>
        <a:srgbClr val="00e5d6"/>
      </a:dk1>
      <a:lt1>
        <a:srgbClr val="003366"/>
      </a:lt1>
      <a:dk2>
        <a:srgbClr val="007e71"/>
      </a:dk2>
      <a:lt2>
        <a:srgbClr val="cae52c"/>
      </a:lt2>
      <a:accent1>
        <a:srgbClr val="2cdd56"/>
      </a:accent1>
      <a:accent2>
        <a:srgbClr val="669dff"/>
      </a:accent2>
      <a:accent3>
        <a:srgbClr val="b988ff"/>
      </a:accent3>
      <a:accent4>
        <a:srgbClr val="db6cff"/>
      </a:accent4>
      <a:accent5>
        <a:srgbClr val="ff6c7a"/>
      </a:accent5>
      <a:accent6>
        <a:srgbClr val="ff7a45"/>
      </a:accent6>
      <a:hlink>
        <a:srgbClr val="00e5d6"/>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Faixazul">
  <a:themeElements>
    <a:clrScheme name="Simple Light">
      <a:dk1>
        <a:srgbClr val="00e5d6"/>
      </a:dk1>
      <a:lt1>
        <a:srgbClr val="003366"/>
      </a:lt1>
      <a:dk2>
        <a:srgbClr val="007e71"/>
      </a:dk2>
      <a:lt2>
        <a:srgbClr val="cae52c"/>
      </a:lt2>
      <a:accent1>
        <a:srgbClr val="2cdd56"/>
      </a:accent1>
      <a:accent2>
        <a:srgbClr val="669dff"/>
      </a:accent2>
      <a:accent3>
        <a:srgbClr val="b988ff"/>
      </a:accent3>
      <a:accent4>
        <a:srgbClr val="db6cff"/>
      </a:accent4>
      <a:accent5>
        <a:srgbClr val="ff6c7a"/>
      </a:accent5>
      <a:accent6>
        <a:srgbClr val="ff7a45"/>
      </a:accent6>
      <a:hlink>
        <a:srgbClr val="00e5d6"/>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Faixazul">
  <a:themeElements>
    <a:clrScheme name="Simple Light">
      <a:dk1>
        <a:srgbClr val="00e5d6"/>
      </a:dk1>
      <a:lt1>
        <a:srgbClr val="003366"/>
      </a:lt1>
      <a:dk2>
        <a:srgbClr val="007e71"/>
      </a:dk2>
      <a:lt2>
        <a:srgbClr val="cae52c"/>
      </a:lt2>
      <a:accent1>
        <a:srgbClr val="2cdd56"/>
      </a:accent1>
      <a:accent2>
        <a:srgbClr val="669dff"/>
      </a:accent2>
      <a:accent3>
        <a:srgbClr val="b988ff"/>
      </a:accent3>
      <a:accent4>
        <a:srgbClr val="db6cff"/>
      </a:accent4>
      <a:accent5>
        <a:srgbClr val="ff6c7a"/>
      </a:accent5>
      <a:accent6>
        <a:srgbClr val="ff7a45"/>
      </a:accent6>
      <a:hlink>
        <a:srgbClr val="00e5d6"/>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Faixazul">
  <a:themeElements>
    <a:clrScheme name="Simple Light">
      <a:dk1>
        <a:srgbClr val="00e5d6"/>
      </a:dk1>
      <a:lt1>
        <a:srgbClr val="003366"/>
      </a:lt1>
      <a:dk2>
        <a:srgbClr val="007e71"/>
      </a:dk2>
      <a:lt2>
        <a:srgbClr val="cae52c"/>
      </a:lt2>
      <a:accent1>
        <a:srgbClr val="2cdd56"/>
      </a:accent1>
      <a:accent2>
        <a:srgbClr val="669dff"/>
      </a:accent2>
      <a:accent3>
        <a:srgbClr val="b988ff"/>
      </a:accent3>
      <a:accent4>
        <a:srgbClr val="db6cff"/>
      </a:accent4>
      <a:accent5>
        <a:srgbClr val="ff6c7a"/>
      </a:accent5>
      <a:accent6>
        <a:srgbClr val="ff7a45"/>
      </a:accent6>
      <a:hlink>
        <a:srgbClr val="00e5d6"/>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9.xml><?xml version="1.0" encoding="utf-8"?>
<a:theme xmlns:a="http://schemas.openxmlformats.org/drawingml/2006/main" name="Faixazul">
  <a:themeElements>
    <a:clrScheme name="Simple Light">
      <a:dk1>
        <a:srgbClr val="00e5d6"/>
      </a:dk1>
      <a:lt1>
        <a:srgbClr val="003366"/>
      </a:lt1>
      <a:dk2>
        <a:srgbClr val="007e71"/>
      </a:dk2>
      <a:lt2>
        <a:srgbClr val="cae52c"/>
      </a:lt2>
      <a:accent1>
        <a:srgbClr val="2cdd56"/>
      </a:accent1>
      <a:accent2>
        <a:srgbClr val="669dff"/>
      </a:accent2>
      <a:accent3>
        <a:srgbClr val="b988ff"/>
      </a:accent3>
      <a:accent4>
        <a:srgbClr val="db6cff"/>
      </a:accent4>
      <a:accent5>
        <a:srgbClr val="ff6c7a"/>
      </a:accent5>
      <a:accent6>
        <a:srgbClr val="ff7a45"/>
      </a:accent6>
      <a:hlink>
        <a:srgbClr val="00e5d6"/>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TotalTime>
  <Application>LibreOffice/7.4.1.2$Windows_X86_64 LibreOffice_project/3c58a8f3a960df8bc8fd77b461821e42c061c5f0</Application>
  <AppVersion>15.0000</AppVersion>
  <Words>536</Words>
  <Paragraphs>66</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Ana Mar</dc:creator>
  <dc:description/>
  <dc:language>pt-BR</dc:language>
  <cp:lastModifiedBy/>
  <dcterms:modified xsi:type="dcterms:W3CDTF">2023-10-16T16:30:40Z</dcterms:modified>
  <cp:revision>2</cp:revision>
  <dc:subject/>
  <dc:title>Título da Apresentação</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Apresentação na tela (16:9)</vt:lpwstr>
  </property>
  <property fmtid="{D5CDD505-2E9C-101B-9397-08002B2CF9AE}" pid="3" name="Slides">
    <vt:i4>13</vt:i4>
  </property>
</Properties>
</file>